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36"/>
  </p:notesMasterIdLst>
  <p:sldIdLst>
    <p:sldId id="256" r:id="rId2"/>
    <p:sldId id="258" r:id="rId3"/>
    <p:sldId id="259" r:id="rId4"/>
    <p:sldId id="260" r:id="rId5"/>
    <p:sldId id="268" r:id="rId6"/>
    <p:sldId id="269" r:id="rId7"/>
    <p:sldId id="270" r:id="rId8"/>
    <p:sldId id="279" r:id="rId9"/>
    <p:sldId id="342" r:id="rId10"/>
    <p:sldId id="345" r:id="rId11"/>
    <p:sldId id="346" r:id="rId12"/>
    <p:sldId id="364" r:id="rId13"/>
    <p:sldId id="348" r:id="rId14"/>
    <p:sldId id="347" r:id="rId15"/>
    <p:sldId id="349" r:id="rId16"/>
    <p:sldId id="350" r:id="rId17"/>
    <p:sldId id="355" r:id="rId18"/>
    <p:sldId id="351" r:id="rId19"/>
    <p:sldId id="352" r:id="rId20"/>
    <p:sldId id="353" r:id="rId21"/>
    <p:sldId id="354" r:id="rId22"/>
    <p:sldId id="356" r:id="rId23"/>
    <p:sldId id="357" r:id="rId24"/>
    <p:sldId id="358" r:id="rId25"/>
    <p:sldId id="359" r:id="rId26"/>
    <p:sldId id="360" r:id="rId27"/>
    <p:sldId id="361" r:id="rId28"/>
    <p:sldId id="362" r:id="rId29"/>
    <p:sldId id="363" r:id="rId30"/>
    <p:sldId id="286" r:id="rId31"/>
    <p:sldId id="343" r:id="rId32"/>
    <p:sldId id="365" r:id="rId33"/>
    <p:sldId id="366" r:id="rId34"/>
    <p:sldId id="305" r:id="rId35"/>
  </p:sldIdLst>
  <p:sldSz cx="9144000" cy="5143500" type="screen16x9"/>
  <p:notesSz cx="6858000" cy="9144000"/>
  <p:embeddedFontLst>
    <p:embeddedFont>
      <p:font typeface="Ubuntu" panose="020B060402020202020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Krona One"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793308-476B-469C-84FA-66060C6BF05D}">
  <a:tblStyle styleId="{77793308-476B-469C-84FA-66060C6BF0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4660"/>
  </p:normalViewPr>
  <p:slideViewPr>
    <p:cSldViewPr snapToGrid="0">
      <p:cViewPr varScale="1">
        <p:scale>
          <a:sx n="92" d="100"/>
          <a:sy n="9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f39c49baf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f39c49baf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ba8d1417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ba8d1417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019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575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ba8d14178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ba8d14178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71e807b215_2_31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71e807b215_2_31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71e807b215_2_32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71e807b215_2_32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ba8d1417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ba8d1417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71e807b215_5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71e807b215_5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ba8d1417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ba8d1417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b5eae2020c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b5eae2020c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b5eae2020c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b5eae2020c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riving Center Company Profile by Slidesgo"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9700" y="817952"/>
            <a:ext cx="30006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69700" y="2960400"/>
            <a:ext cx="1805700" cy="62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800"/>
              <a:buNone/>
              <a:defRPr sz="1400">
                <a:solidFill>
                  <a:schemeClr val="lt1"/>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2" name="Google Shape;12;p2"/>
          <p:cNvSpPr/>
          <p:nvPr/>
        </p:nvSpPr>
        <p:spPr>
          <a:xfrm>
            <a:off x="127475" y="2332800"/>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3389744" y="4759529"/>
            <a:ext cx="563794" cy="390619"/>
            <a:chOff x="3394506" y="4742861"/>
            <a:chExt cx="563794" cy="390619"/>
          </a:xfrm>
        </p:grpSpPr>
        <p:sp>
          <p:nvSpPr>
            <p:cNvPr id="16" name="Google Shape;16;p2"/>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1255789" y="1805"/>
            <a:ext cx="2699228" cy="5242522"/>
            <a:chOff x="-1255789" y="-99025"/>
            <a:chExt cx="2699228" cy="5242522"/>
          </a:xfrm>
        </p:grpSpPr>
        <p:grpSp>
          <p:nvGrpSpPr>
            <p:cNvPr id="19" name="Google Shape;19;p2"/>
            <p:cNvGrpSpPr/>
            <p:nvPr/>
          </p:nvGrpSpPr>
          <p:grpSpPr>
            <a:xfrm>
              <a:off x="-66750" y="-99025"/>
              <a:ext cx="246027" cy="5242522"/>
              <a:chOff x="-66750" y="-99025"/>
              <a:chExt cx="246027" cy="5242522"/>
            </a:xfrm>
          </p:grpSpPr>
          <p:sp>
            <p:nvSpPr>
              <p:cNvPr id="20" name="Google Shape;20;p2"/>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587271" y="533756"/>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55789" y="163186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916120" y="272998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580950" y="9084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10750" y="31046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1250325" y="20065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2">
  <p:cSld name="CUSTOM_8">
    <p:spTree>
      <p:nvGrpSpPr>
        <p:cNvPr id="1" name="Shape 824"/>
        <p:cNvGrpSpPr/>
        <p:nvPr/>
      </p:nvGrpSpPr>
      <p:grpSpPr>
        <a:xfrm>
          <a:off x="0" y="0"/>
          <a:ext cx="0" cy="0"/>
          <a:chOff x="0" y="0"/>
          <a:chExt cx="0" cy="0"/>
        </a:xfrm>
      </p:grpSpPr>
      <p:sp>
        <p:nvSpPr>
          <p:cNvPr id="825" name="Google Shape;825;p38"/>
          <p:cNvSpPr txBox="1">
            <a:spLocks noGrp="1"/>
          </p:cNvSpPr>
          <p:nvPr>
            <p:ph type="subTitle" idx="1"/>
          </p:nvPr>
        </p:nvSpPr>
        <p:spPr>
          <a:xfrm>
            <a:off x="1743001" y="1274650"/>
            <a:ext cx="2002500" cy="3474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a:endParaRPr/>
          </a:p>
        </p:txBody>
      </p:sp>
      <p:sp>
        <p:nvSpPr>
          <p:cNvPr id="826" name="Google Shape;826;p38"/>
          <p:cNvSpPr txBox="1">
            <a:spLocks noGrp="1"/>
          </p:cNvSpPr>
          <p:nvPr>
            <p:ph type="subTitle" idx="2"/>
          </p:nvPr>
        </p:nvSpPr>
        <p:spPr>
          <a:xfrm>
            <a:off x="1743000" y="1621926"/>
            <a:ext cx="2841600" cy="48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a:endParaRPr/>
          </a:p>
        </p:txBody>
      </p:sp>
      <p:sp>
        <p:nvSpPr>
          <p:cNvPr id="827" name="Google Shape;827;p38"/>
          <p:cNvSpPr txBox="1">
            <a:spLocks noGrp="1"/>
          </p:cNvSpPr>
          <p:nvPr>
            <p:ph type="subTitle" idx="3"/>
          </p:nvPr>
        </p:nvSpPr>
        <p:spPr>
          <a:xfrm>
            <a:off x="1743001" y="2098399"/>
            <a:ext cx="2002500" cy="3474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a:endParaRPr/>
          </a:p>
        </p:txBody>
      </p:sp>
      <p:sp>
        <p:nvSpPr>
          <p:cNvPr id="828" name="Google Shape;828;p38"/>
          <p:cNvSpPr txBox="1">
            <a:spLocks noGrp="1"/>
          </p:cNvSpPr>
          <p:nvPr>
            <p:ph type="subTitle" idx="4"/>
          </p:nvPr>
        </p:nvSpPr>
        <p:spPr>
          <a:xfrm>
            <a:off x="1743000" y="2445675"/>
            <a:ext cx="2841600" cy="48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a:endParaRPr/>
          </a:p>
        </p:txBody>
      </p:sp>
      <p:sp>
        <p:nvSpPr>
          <p:cNvPr id="829" name="Google Shape;829;p38"/>
          <p:cNvSpPr txBox="1">
            <a:spLocks noGrp="1"/>
          </p:cNvSpPr>
          <p:nvPr>
            <p:ph type="title" hasCustomPrompt="1"/>
          </p:nvPr>
        </p:nvSpPr>
        <p:spPr>
          <a:xfrm>
            <a:off x="1028700" y="1123000"/>
            <a:ext cx="7143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18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0" name="Google Shape;830;p38"/>
          <p:cNvSpPr txBox="1">
            <a:spLocks noGrp="1"/>
          </p:cNvSpPr>
          <p:nvPr>
            <p:ph type="title" idx="5" hasCustomPrompt="1"/>
          </p:nvPr>
        </p:nvSpPr>
        <p:spPr>
          <a:xfrm>
            <a:off x="1028700" y="1959450"/>
            <a:ext cx="7143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18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1" name="Google Shape;831;p38"/>
          <p:cNvSpPr txBox="1">
            <a:spLocks noGrp="1"/>
          </p:cNvSpPr>
          <p:nvPr>
            <p:ph type="subTitle" idx="6"/>
          </p:nvPr>
        </p:nvSpPr>
        <p:spPr>
          <a:xfrm>
            <a:off x="1743001" y="2933474"/>
            <a:ext cx="2002500" cy="3474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a:endParaRPr/>
          </a:p>
        </p:txBody>
      </p:sp>
      <p:sp>
        <p:nvSpPr>
          <p:cNvPr id="832" name="Google Shape;832;p38"/>
          <p:cNvSpPr txBox="1">
            <a:spLocks noGrp="1"/>
          </p:cNvSpPr>
          <p:nvPr>
            <p:ph type="subTitle" idx="7"/>
          </p:nvPr>
        </p:nvSpPr>
        <p:spPr>
          <a:xfrm>
            <a:off x="1743000" y="3280750"/>
            <a:ext cx="2841600" cy="48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a:endParaRPr/>
          </a:p>
        </p:txBody>
      </p:sp>
      <p:sp>
        <p:nvSpPr>
          <p:cNvPr id="833" name="Google Shape;833;p38"/>
          <p:cNvSpPr txBox="1">
            <a:spLocks noGrp="1"/>
          </p:cNvSpPr>
          <p:nvPr>
            <p:ph type="subTitle" idx="8"/>
          </p:nvPr>
        </p:nvSpPr>
        <p:spPr>
          <a:xfrm>
            <a:off x="1743001" y="3757223"/>
            <a:ext cx="2002500" cy="3474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a:endParaRPr/>
          </a:p>
        </p:txBody>
      </p:sp>
      <p:sp>
        <p:nvSpPr>
          <p:cNvPr id="834" name="Google Shape;834;p38"/>
          <p:cNvSpPr txBox="1">
            <a:spLocks noGrp="1"/>
          </p:cNvSpPr>
          <p:nvPr>
            <p:ph type="subTitle" idx="9"/>
          </p:nvPr>
        </p:nvSpPr>
        <p:spPr>
          <a:xfrm>
            <a:off x="1743000" y="4104500"/>
            <a:ext cx="2841600" cy="48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a:endParaRPr/>
          </a:p>
        </p:txBody>
      </p:sp>
      <p:sp>
        <p:nvSpPr>
          <p:cNvPr id="835" name="Google Shape;835;p38"/>
          <p:cNvSpPr txBox="1">
            <a:spLocks noGrp="1"/>
          </p:cNvSpPr>
          <p:nvPr>
            <p:ph type="title" idx="13" hasCustomPrompt="1"/>
          </p:nvPr>
        </p:nvSpPr>
        <p:spPr>
          <a:xfrm>
            <a:off x="1028700" y="2795900"/>
            <a:ext cx="7143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18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6" name="Google Shape;836;p38"/>
          <p:cNvSpPr txBox="1">
            <a:spLocks noGrp="1"/>
          </p:cNvSpPr>
          <p:nvPr>
            <p:ph type="title" idx="14" hasCustomPrompt="1"/>
          </p:nvPr>
        </p:nvSpPr>
        <p:spPr>
          <a:xfrm>
            <a:off x="1028700" y="3617575"/>
            <a:ext cx="7143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18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7" name="Google Shape;837;p38"/>
          <p:cNvSpPr txBox="1">
            <a:spLocks noGrp="1"/>
          </p:cNvSpPr>
          <p:nvPr>
            <p:ph type="title" idx="15"/>
          </p:nvPr>
        </p:nvSpPr>
        <p:spPr>
          <a:xfrm>
            <a:off x="713225" y="389177"/>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subTitle" idx="1"/>
          </p:nvPr>
        </p:nvSpPr>
        <p:spPr>
          <a:xfrm>
            <a:off x="876875" y="1534538"/>
            <a:ext cx="3039000" cy="10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100"/>
              <a:buNone/>
              <a:defRPr sz="3000">
                <a:solidFill>
                  <a:schemeClr val="lt1"/>
                </a:solidFill>
                <a:latin typeface="Krona One"/>
                <a:ea typeface="Krona One"/>
                <a:cs typeface="Krona One"/>
                <a:sym typeface="Kron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txBox="1">
            <a:spLocks noGrp="1"/>
          </p:cNvSpPr>
          <p:nvPr>
            <p:ph type="title" hasCustomPrompt="1"/>
          </p:nvPr>
        </p:nvSpPr>
        <p:spPr>
          <a:xfrm>
            <a:off x="1808700" y="596814"/>
            <a:ext cx="1194600" cy="69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3"/>
          <p:cNvSpPr/>
          <p:nvPr/>
        </p:nvSpPr>
        <p:spPr>
          <a:xfrm>
            <a:off x="131999" y="4154250"/>
            <a:ext cx="4548000" cy="2221200"/>
          </a:xfrm>
          <a:prstGeom prst="ellipse">
            <a:avLst/>
          </a:prstGeom>
          <a:solidFill>
            <a:schemeClr val="accent4">
              <a:alpha val="229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
        <p:cNvGrpSpPr/>
        <p:nvPr/>
      </p:nvGrpSpPr>
      <p:grpSpPr>
        <a:xfrm>
          <a:off x="0" y="0"/>
          <a:ext cx="0" cy="0"/>
          <a:chOff x="0" y="0"/>
          <a:chExt cx="0" cy="0"/>
        </a:xfrm>
      </p:grpSpPr>
      <p:sp>
        <p:nvSpPr>
          <p:cNvPr id="61" name="Google Shape;61;p7"/>
          <p:cNvSpPr txBox="1">
            <a:spLocks noGrp="1"/>
          </p:cNvSpPr>
          <p:nvPr>
            <p:ph type="title"/>
          </p:nvPr>
        </p:nvSpPr>
        <p:spPr>
          <a:xfrm>
            <a:off x="823425" y="1172875"/>
            <a:ext cx="3353400" cy="576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2" name="Google Shape;62;p7"/>
          <p:cNvSpPr txBox="1">
            <a:spLocks noGrp="1"/>
          </p:cNvSpPr>
          <p:nvPr>
            <p:ph type="body" idx="1"/>
          </p:nvPr>
        </p:nvSpPr>
        <p:spPr>
          <a:xfrm>
            <a:off x="823425" y="2305325"/>
            <a:ext cx="3070800" cy="1665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solidFill>
                  <a:schemeClr val="lt1"/>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3" name="Google Shape;63;p7"/>
          <p:cNvSpPr/>
          <p:nvPr/>
        </p:nvSpPr>
        <p:spPr>
          <a:xfrm rot="10800000" flipH="1">
            <a:off x="0" y="-75"/>
            <a:ext cx="3148200" cy="1212900"/>
          </a:xfrm>
          <a:prstGeom prst="rtTriangle">
            <a:avLst/>
          </a:prstGeom>
          <a:solidFill>
            <a:schemeClr val="accent4">
              <a:alpha val="32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idx="2"/>
          </p:nvPr>
        </p:nvSpPr>
        <p:spPr>
          <a:xfrm>
            <a:off x="823425" y="2010475"/>
            <a:ext cx="3070800" cy="322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p:nvPr/>
        </p:nvSpPr>
        <p:spPr>
          <a:xfrm rot="10800000" flipH="1">
            <a:off x="0" y="-75"/>
            <a:ext cx="3148200" cy="1212900"/>
          </a:xfrm>
          <a:prstGeom prst="rtTriangle">
            <a:avLst/>
          </a:prstGeom>
          <a:solidFill>
            <a:schemeClr val="accent4">
              <a:alpha val="32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rot="-3327516">
            <a:off x="3924457" y="1162298"/>
            <a:ext cx="8724844" cy="3908818"/>
          </a:xfrm>
          <a:prstGeom prst="ellipse">
            <a:avLst/>
          </a:prstGeom>
          <a:solidFill>
            <a:schemeClr val="accent4">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txBox="1">
            <a:spLocks noGrp="1"/>
          </p:cNvSpPr>
          <p:nvPr>
            <p:ph type="title"/>
          </p:nvPr>
        </p:nvSpPr>
        <p:spPr>
          <a:xfrm>
            <a:off x="713228" y="1431480"/>
            <a:ext cx="3858900" cy="57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9"/>
          <p:cNvSpPr txBox="1">
            <a:spLocks noGrp="1"/>
          </p:cNvSpPr>
          <p:nvPr>
            <p:ph type="subTitle" idx="1"/>
          </p:nvPr>
        </p:nvSpPr>
        <p:spPr>
          <a:xfrm>
            <a:off x="713225" y="1971725"/>
            <a:ext cx="3490200" cy="1947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1600"/>
              </a:spcBef>
              <a:spcAft>
                <a:spcPts val="0"/>
              </a:spcAft>
              <a:buNone/>
              <a:defRPr sz="1600">
                <a:solidFill>
                  <a:schemeClr val="lt1"/>
                </a:solidFill>
              </a:defRPr>
            </a:lvl2pPr>
            <a:lvl3pPr lvl="2" algn="ctr" rtl="0">
              <a:spcBef>
                <a:spcPts val="1600"/>
              </a:spcBef>
              <a:spcAft>
                <a:spcPts val="0"/>
              </a:spcAft>
              <a:buNone/>
              <a:defRPr sz="1600">
                <a:solidFill>
                  <a:schemeClr val="lt1"/>
                </a:solidFill>
              </a:defRPr>
            </a:lvl3pPr>
            <a:lvl4pPr lvl="3" algn="ctr" rtl="0">
              <a:spcBef>
                <a:spcPts val="1600"/>
              </a:spcBef>
              <a:spcAft>
                <a:spcPts val="0"/>
              </a:spcAft>
              <a:buNone/>
              <a:defRPr sz="1600">
                <a:solidFill>
                  <a:schemeClr val="lt1"/>
                </a:solidFill>
              </a:defRPr>
            </a:lvl4pPr>
            <a:lvl5pPr lvl="4" algn="ctr" rtl="0">
              <a:spcBef>
                <a:spcPts val="1600"/>
              </a:spcBef>
              <a:spcAft>
                <a:spcPts val="0"/>
              </a:spcAft>
              <a:buNone/>
              <a:defRPr sz="1600">
                <a:solidFill>
                  <a:schemeClr val="lt1"/>
                </a:solidFill>
              </a:defRPr>
            </a:lvl5pPr>
            <a:lvl6pPr lvl="5" algn="ctr" rtl="0">
              <a:spcBef>
                <a:spcPts val="1600"/>
              </a:spcBef>
              <a:spcAft>
                <a:spcPts val="0"/>
              </a:spcAft>
              <a:buNone/>
              <a:defRPr sz="1600">
                <a:solidFill>
                  <a:schemeClr val="lt1"/>
                </a:solidFill>
              </a:defRPr>
            </a:lvl6pPr>
            <a:lvl7pPr lvl="6" algn="ctr" rtl="0">
              <a:spcBef>
                <a:spcPts val="1600"/>
              </a:spcBef>
              <a:spcAft>
                <a:spcPts val="0"/>
              </a:spcAft>
              <a:buNone/>
              <a:defRPr sz="1600">
                <a:solidFill>
                  <a:schemeClr val="lt1"/>
                </a:solidFill>
              </a:defRPr>
            </a:lvl7pPr>
            <a:lvl8pPr lvl="7" algn="ctr" rtl="0">
              <a:spcBef>
                <a:spcPts val="1600"/>
              </a:spcBef>
              <a:spcAft>
                <a:spcPts val="0"/>
              </a:spcAft>
              <a:buNone/>
              <a:defRPr sz="1600">
                <a:solidFill>
                  <a:schemeClr val="lt1"/>
                </a:solidFill>
              </a:defRPr>
            </a:lvl8pPr>
            <a:lvl9pPr lvl="8" algn="ctr" rtl="0">
              <a:spcBef>
                <a:spcPts val="1600"/>
              </a:spcBef>
              <a:spcAft>
                <a:spcPts val="1600"/>
              </a:spcAft>
              <a:buNone/>
              <a:defRPr sz="1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2">
    <p:spTree>
      <p:nvGrpSpPr>
        <p:cNvPr id="1" name="Shape 2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90"/>
        <p:cNvGrpSpPr/>
        <p:nvPr/>
      </p:nvGrpSpPr>
      <p:grpSpPr>
        <a:xfrm>
          <a:off x="0" y="0"/>
          <a:ext cx="0" cy="0"/>
          <a:chOff x="0" y="0"/>
          <a:chExt cx="0" cy="0"/>
        </a:xfrm>
      </p:grpSpPr>
      <p:sp>
        <p:nvSpPr>
          <p:cNvPr id="491" name="Google Shape;491;p20"/>
          <p:cNvSpPr/>
          <p:nvPr/>
        </p:nvSpPr>
        <p:spPr>
          <a:xfrm flipH="1">
            <a:off x="0" y="-78"/>
            <a:ext cx="9144000" cy="5139000"/>
          </a:xfrm>
          <a:prstGeom prst="rtTriangle">
            <a:avLst/>
          </a:prstGeom>
          <a:solidFill>
            <a:schemeClr val="accent4">
              <a:alpha val="32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txBox="1">
            <a:spLocks noGrp="1"/>
          </p:cNvSpPr>
          <p:nvPr>
            <p:ph type="subTitle" idx="1"/>
          </p:nvPr>
        </p:nvSpPr>
        <p:spPr>
          <a:xfrm>
            <a:off x="2669031" y="1419404"/>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a:endParaRPr/>
          </a:p>
        </p:txBody>
      </p:sp>
      <p:sp>
        <p:nvSpPr>
          <p:cNvPr id="493" name="Google Shape;493;p20"/>
          <p:cNvSpPr txBox="1">
            <a:spLocks noGrp="1"/>
          </p:cNvSpPr>
          <p:nvPr>
            <p:ph type="subTitle" idx="2"/>
          </p:nvPr>
        </p:nvSpPr>
        <p:spPr>
          <a:xfrm>
            <a:off x="6240931" y="1419404"/>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a:endParaRPr/>
          </a:p>
        </p:txBody>
      </p:sp>
      <p:sp>
        <p:nvSpPr>
          <p:cNvPr id="494" name="Google Shape;494;p20"/>
          <p:cNvSpPr txBox="1">
            <a:spLocks noGrp="1"/>
          </p:cNvSpPr>
          <p:nvPr>
            <p:ph type="subTitle" idx="3"/>
          </p:nvPr>
        </p:nvSpPr>
        <p:spPr>
          <a:xfrm>
            <a:off x="1500077" y="2082239"/>
            <a:ext cx="2587800" cy="63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a:endParaRPr/>
          </a:p>
        </p:txBody>
      </p:sp>
      <p:sp>
        <p:nvSpPr>
          <p:cNvPr id="495" name="Google Shape;495;p20"/>
          <p:cNvSpPr txBox="1">
            <a:spLocks noGrp="1"/>
          </p:cNvSpPr>
          <p:nvPr>
            <p:ph type="subTitle" idx="4"/>
          </p:nvPr>
        </p:nvSpPr>
        <p:spPr>
          <a:xfrm>
            <a:off x="5072030" y="2084832"/>
            <a:ext cx="2587800" cy="63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a:endParaRPr/>
          </a:p>
        </p:txBody>
      </p:sp>
      <p:sp>
        <p:nvSpPr>
          <p:cNvPr id="496" name="Google Shape;496;p20"/>
          <p:cNvSpPr txBox="1">
            <a:spLocks noGrp="1"/>
          </p:cNvSpPr>
          <p:nvPr>
            <p:ph type="subTitle" idx="5"/>
          </p:nvPr>
        </p:nvSpPr>
        <p:spPr>
          <a:xfrm>
            <a:off x="2671996" y="3107210"/>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a:endParaRPr/>
          </a:p>
        </p:txBody>
      </p:sp>
      <p:sp>
        <p:nvSpPr>
          <p:cNvPr id="497" name="Google Shape;497;p20"/>
          <p:cNvSpPr txBox="1">
            <a:spLocks noGrp="1"/>
          </p:cNvSpPr>
          <p:nvPr>
            <p:ph type="subTitle" idx="6"/>
          </p:nvPr>
        </p:nvSpPr>
        <p:spPr>
          <a:xfrm>
            <a:off x="5072030" y="3749040"/>
            <a:ext cx="25878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a:endParaRPr/>
          </a:p>
        </p:txBody>
      </p:sp>
      <p:sp>
        <p:nvSpPr>
          <p:cNvPr id="498" name="Google Shape;498;p20"/>
          <p:cNvSpPr txBox="1">
            <a:spLocks noGrp="1"/>
          </p:cNvSpPr>
          <p:nvPr>
            <p:ph type="subTitle" idx="7"/>
          </p:nvPr>
        </p:nvSpPr>
        <p:spPr>
          <a:xfrm>
            <a:off x="1500077" y="3752989"/>
            <a:ext cx="25878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a:endParaRPr/>
          </a:p>
        </p:txBody>
      </p:sp>
      <p:sp>
        <p:nvSpPr>
          <p:cNvPr id="499" name="Google Shape;499;p20"/>
          <p:cNvSpPr txBox="1">
            <a:spLocks noGrp="1"/>
          </p:cNvSpPr>
          <p:nvPr>
            <p:ph type="subTitle" idx="8"/>
          </p:nvPr>
        </p:nvSpPr>
        <p:spPr>
          <a:xfrm>
            <a:off x="6244953" y="3107210"/>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a:endParaRPr/>
          </a:p>
        </p:txBody>
      </p:sp>
      <p:grpSp>
        <p:nvGrpSpPr>
          <p:cNvPr id="500" name="Google Shape;500;p20"/>
          <p:cNvGrpSpPr/>
          <p:nvPr/>
        </p:nvGrpSpPr>
        <p:grpSpPr>
          <a:xfrm rot="-748857">
            <a:off x="7169336" y="3604972"/>
            <a:ext cx="2411057" cy="1590264"/>
            <a:chOff x="7513054" y="3864348"/>
            <a:chExt cx="2411225" cy="1590375"/>
          </a:xfrm>
        </p:grpSpPr>
        <p:sp>
          <p:nvSpPr>
            <p:cNvPr id="501" name="Google Shape;501;p20"/>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20"/>
          <p:cNvSpPr txBox="1">
            <a:spLocks noGrp="1"/>
          </p:cNvSpPr>
          <p:nvPr>
            <p:ph type="title" hasCustomPrompt="1"/>
          </p:nvPr>
        </p:nvSpPr>
        <p:spPr>
          <a:xfrm>
            <a:off x="1495488" y="14194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4" name="Google Shape;504;p20"/>
          <p:cNvSpPr txBox="1">
            <a:spLocks noGrp="1"/>
          </p:cNvSpPr>
          <p:nvPr>
            <p:ph type="title" idx="9" hasCustomPrompt="1"/>
          </p:nvPr>
        </p:nvSpPr>
        <p:spPr>
          <a:xfrm>
            <a:off x="1495488" y="31072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5" name="Google Shape;505;p20"/>
          <p:cNvSpPr txBox="1">
            <a:spLocks noGrp="1"/>
          </p:cNvSpPr>
          <p:nvPr>
            <p:ph type="title" idx="13" hasCustomPrompt="1"/>
          </p:nvPr>
        </p:nvSpPr>
        <p:spPr>
          <a:xfrm>
            <a:off x="5069200" y="14194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6" name="Google Shape;506;p20"/>
          <p:cNvSpPr txBox="1">
            <a:spLocks noGrp="1"/>
          </p:cNvSpPr>
          <p:nvPr>
            <p:ph type="title" idx="14" hasCustomPrompt="1"/>
          </p:nvPr>
        </p:nvSpPr>
        <p:spPr>
          <a:xfrm>
            <a:off x="5069200" y="31072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7" name="Google Shape;507;p20"/>
          <p:cNvSpPr txBox="1">
            <a:spLocks noGrp="1"/>
          </p:cNvSpPr>
          <p:nvPr>
            <p:ph type="title" idx="15"/>
          </p:nvPr>
        </p:nvSpPr>
        <p:spPr>
          <a:xfrm>
            <a:off x="713225" y="389177"/>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2">
  <p:cSld name="CUSTOM_13">
    <p:spTree>
      <p:nvGrpSpPr>
        <p:cNvPr id="1" name="Shape 514"/>
        <p:cNvGrpSpPr/>
        <p:nvPr/>
      </p:nvGrpSpPr>
      <p:grpSpPr>
        <a:xfrm>
          <a:off x="0" y="0"/>
          <a:ext cx="0" cy="0"/>
          <a:chOff x="0" y="0"/>
          <a:chExt cx="0" cy="0"/>
        </a:xfrm>
      </p:grpSpPr>
      <p:sp>
        <p:nvSpPr>
          <p:cNvPr id="515" name="Google Shape;515;p22"/>
          <p:cNvSpPr/>
          <p:nvPr/>
        </p:nvSpPr>
        <p:spPr>
          <a:xfrm rot="5400000">
            <a:off x="-276150" y="276300"/>
            <a:ext cx="5143500" cy="4590900"/>
          </a:xfrm>
          <a:prstGeom prst="rtTriangle">
            <a:avLst/>
          </a:prstGeom>
          <a:solidFill>
            <a:schemeClr val="accent4">
              <a:alpha val="32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rot="10800000" flipH="1">
            <a:off x="-17150" y="4050"/>
            <a:ext cx="9186900" cy="5166000"/>
          </a:xfrm>
          <a:prstGeom prst="rect">
            <a:avLst/>
          </a:prstGeom>
          <a:solidFill>
            <a:schemeClr val="accent3">
              <a:alpha val="3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txBox="1">
            <a:spLocks noGrp="1"/>
          </p:cNvSpPr>
          <p:nvPr>
            <p:ph type="title"/>
          </p:nvPr>
        </p:nvSpPr>
        <p:spPr>
          <a:xfrm>
            <a:off x="823425" y="1006225"/>
            <a:ext cx="5035500" cy="357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800"/>
            </a:lvl1pPr>
            <a:lvl2pPr lvl="1" rtl="0">
              <a:spcBef>
                <a:spcPts val="0"/>
              </a:spcBef>
              <a:spcAft>
                <a:spcPts val="0"/>
              </a:spcAft>
              <a:buNone/>
              <a:defRPr sz="3800"/>
            </a:lvl2pPr>
            <a:lvl3pPr lvl="2" rtl="0">
              <a:spcBef>
                <a:spcPts val="0"/>
              </a:spcBef>
              <a:spcAft>
                <a:spcPts val="0"/>
              </a:spcAft>
              <a:buNone/>
              <a:defRPr sz="3800"/>
            </a:lvl3pPr>
            <a:lvl4pPr lvl="3" rtl="0">
              <a:spcBef>
                <a:spcPts val="0"/>
              </a:spcBef>
              <a:spcAft>
                <a:spcPts val="0"/>
              </a:spcAft>
              <a:buNone/>
              <a:defRPr sz="3800"/>
            </a:lvl4pPr>
            <a:lvl5pPr lvl="4" rtl="0">
              <a:spcBef>
                <a:spcPts val="0"/>
              </a:spcBef>
              <a:spcAft>
                <a:spcPts val="0"/>
              </a:spcAft>
              <a:buNone/>
              <a:defRPr sz="3800"/>
            </a:lvl5pPr>
            <a:lvl6pPr lvl="5" rtl="0">
              <a:spcBef>
                <a:spcPts val="0"/>
              </a:spcBef>
              <a:spcAft>
                <a:spcPts val="0"/>
              </a:spcAft>
              <a:buNone/>
              <a:defRPr sz="3800"/>
            </a:lvl6pPr>
            <a:lvl7pPr lvl="6" rtl="0">
              <a:spcBef>
                <a:spcPts val="0"/>
              </a:spcBef>
              <a:spcAft>
                <a:spcPts val="0"/>
              </a:spcAft>
              <a:buNone/>
              <a:defRPr sz="3800"/>
            </a:lvl7pPr>
            <a:lvl8pPr lvl="7" rtl="0">
              <a:spcBef>
                <a:spcPts val="0"/>
              </a:spcBef>
              <a:spcAft>
                <a:spcPts val="0"/>
              </a:spcAft>
              <a:buNone/>
              <a:defRPr sz="3800"/>
            </a:lvl8pPr>
            <a:lvl9pPr lvl="8" rtl="0">
              <a:spcBef>
                <a:spcPts val="0"/>
              </a:spcBef>
              <a:spcAft>
                <a:spcPts val="0"/>
              </a:spcAft>
              <a:buNone/>
              <a:defRPr sz="3800"/>
            </a:lvl9pPr>
          </a:lstStyle>
          <a:p>
            <a:endParaRPr/>
          </a:p>
        </p:txBody>
      </p:sp>
      <p:grpSp>
        <p:nvGrpSpPr>
          <p:cNvPr id="518" name="Google Shape;518;p22"/>
          <p:cNvGrpSpPr/>
          <p:nvPr/>
        </p:nvGrpSpPr>
        <p:grpSpPr>
          <a:xfrm rot="10800000">
            <a:off x="8191433" y="9225"/>
            <a:ext cx="978317" cy="5155625"/>
            <a:chOff x="0" y="-4175"/>
            <a:chExt cx="1838250" cy="5155625"/>
          </a:xfrm>
        </p:grpSpPr>
        <p:sp>
          <p:nvSpPr>
            <p:cNvPr id="519" name="Google Shape;519;p22"/>
            <p:cNvSpPr/>
            <p:nvPr/>
          </p:nvSpPr>
          <p:spPr>
            <a:xfrm>
              <a:off x="0" y="7950"/>
              <a:ext cx="713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704850" y="-4175"/>
              <a:ext cx="11334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BLANK_1_1_1_1">
    <p:spTree>
      <p:nvGrpSpPr>
        <p:cNvPr id="1" name="Shape 527"/>
        <p:cNvGrpSpPr/>
        <p:nvPr/>
      </p:nvGrpSpPr>
      <p:grpSpPr>
        <a:xfrm>
          <a:off x="0" y="0"/>
          <a:ext cx="0" cy="0"/>
          <a:chOff x="0" y="0"/>
          <a:chExt cx="0" cy="0"/>
        </a:xfrm>
      </p:grpSpPr>
      <p:sp>
        <p:nvSpPr>
          <p:cNvPr id="528" name="Google Shape;528;p24"/>
          <p:cNvSpPr/>
          <p:nvPr/>
        </p:nvSpPr>
        <p:spPr>
          <a:xfrm rot="10800000">
            <a:off x="5995800" y="0"/>
            <a:ext cx="3148200" cy="1212900"/>
          </a:xfrm>
          <a:prstGeom prst="rtTriangle">
            <a:avLst/>
          </a:prstGeom>
          <a:solidFill>
            <a:schemeClr val="accent4">
              <a:alpha val="32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rot="3327516" flipH="1">
            <a:off x="-5058893" y="1943348"/>
            <a:ext cx="8724844" cy="3908818"/>
          </a:xfrm>
          <a:prstGeom prst="ellipse">
            <a:avLst/>
          </a:prstGeom>
          <a:solidFill>
            <a:schemeClr val="accent4">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4"/>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1pPr>
            <a:lvl2pPr lvl="1">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2pPr>
            <a:lvl3pPr lvl="2">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3pPr>
            <a:lvl4pPr lvl="3">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4pPr>
            <a:lvl5pPr lvl="4">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5pPr>
            <a:lvl6pPr lvl="5">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6pPr>
            <a:lvl7pPr lvl="6">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7pPr>
            <a:lvl8pPr lvl="7">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8pPr>
            <a:lvl9pPr lvl="8">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marL="914400" lvl="1"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marL="1371600" lvl="2"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marL="1828800" lvl="3"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marL="2286000" lvl="4"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marL="2743200" lvl="5"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marL="3200400" lvl="6"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marL="3657600" lvl="7"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marL="4114800" lvl="8" indent="-3175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6" r:id="rId7"/>
    <p:sldLayoutId id="2147483668" r:id="rId8"/>
    <p:sldLayoutId id="2147483670" r:id="rId9"/>
    <p:sldLayoutId id="214748368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slide" Target="slide8.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80"/>
        <p:cNvGrpSpPr/>
        <p:nvPr/>
      </p:nvGrpSpPr>
      <p:grpSpPr>
        <a:xfrm>
          <a:off x="0" y="0"/>
          <a:ext cx="0" cy="0"/>
          <a:chOff x="0" y="0"/>
          <a:chExt cx="0" cy="0"/>
        </a:xfrm>
      </p:grpSpPr>
      <p:sp>
        <p:nvSpPr>
          <p:cNvPr id="881" name="Google Shape;881;p45"/>
          <p:cNvSpPr txBox="1">
            <a:spLocks noGrp="1"/>
          </p:cNvSpPr>
          <p:nvPr>
            <p:ph type="ctrTitle"/>
          </p:nvPr>
        </p:nvSpPr>
        <p:spPr>
          <a:xfrm>
            <a:off x="1120617" y="1275768"/>
            <a:ext cx="4576617"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smtClean="0"/>
              <a:t>Car Management System</a:t>
            </a:r>
            <a:endParaRPr sz="1400" dirty="0"/>
          </a:p>
        </p:txBody>
      </p:sp>
      <p:grpSp>
        <p:nvGrpSpPr>
          <p:cNvPr id="883" name="Google Shape;883;p45"/>
          <p:cNvGrpSpPr/>
          <p:nvPr/>
        </p:nvGrpSpPr>
        <p:grpSpPr>
          <a:xfrm>
            <a:off x="5173120" y="1048631"/>
            <a:ext cx="5158658" cy="3620319"/>
            <a:chOff x="5173120" y="1048631"/>
            <a:chExt cx="5158658" cy="3620319"/>
          </a:xfrm>
        </p:grpSpPr>
        <p:sp>
          <p:nvSpPr>
            <p:cNvPr id="884" name="Google Shape;884;p45"/>
            <p:cNvSpPr/>
            <p:nvPr/>
          </p:nvSpPr>
          <p:spPr>
            <a:xfrm>
              <a:off x="9396814" y="3751250"/>
              <a:ext cx="661200" cy="917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45"/>
            <p:cNvGrpSpPr/>
            <p:nvPr/>
          </p:nvGrpSpPr>
          <p:grpSpPr>
            <a:xfrm>
              <a:off x="5173120" y="1048631"/>
              <a:ext cx="5158658" cy="3620319"/>
              <a:chOff x="5173120" y="1048631"/>
              <a:chExt cx="5158658" cy="3620319"/>
            </a:xfrm>
          </p:grpSpPr>
          <p:sp>
            <p:nvSpPr>
              <p:cNvPr id="886" name="Google Shape;886;p45"/>
              <p:cNvSpPr/>
              <p:nvPr/>
            </p:nvSpPr>
            <p:spPr>
              <a:xfrm>
                <a:off x="5467950" y="3751250"/>
                <a:ext cx="661200" cy="917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5173120" y="1048631"/>
                <a:ext cx="5158658" cy="3231941"/>
                <a:chOff x="5593100" y="1024150"/>
                <a:chExt cx="594425" cy="372425"/>
              </a:xfrm>
            </p:grpSpPr>
            <p:sp>
              <p:nvSpPr>
                <p:cNvPr id="888" name="Google Shape;888;p45"/>
                <p:cNvSpPr/>
                <p:nvPr/>
              </p:nvSpPr>
              <p:spPr>
                <a:xfrm>
                  <a:off x="5593100" y="1117900"/>
                  <a:ext cx="67550" cy="46900"/>
                </a:xfrm>
                <a:custGeom>
                  <a:avLst/>
                  <a:gdLst/>
                  <a:ahLst/>
                  <a:cxnLst/>
                  <a:rect l="l" t="t" r="r" b="b"/>
                  <a:pathLst>
                    <a:path w="2702" h="1876" extrusionOk="0">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5641175" y="1145925"/>
                  <a:ext cx="35275" cy="26175"/>
                </a:xfrm>
                <a:custGeom>
                  <a:avLst/>
                  <a:gdLst/>
                  <a:ahLst/>
                  <a:cxnLst/>
                  <a:rect l="l" t="t" r="r" b="b"/>
                  <a:pathLst>
                    <a:path w="1411" h="1047" extrusionOk="0">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5600675" y="1117900"/>
                  <a:ext cx="59975" cy="35975"/>
                </a:xfrm>
                <a:custGeom>
                  <a:avLst/>
                  <a:gdLst/>
                  <a:ahLst/>
                  <a:cxnLst/>
                  <a:rect l="l" t="t" r="r" b="b"/>
                  <a:pathLst>
                    <a:path w="2399" h="1439" extrusionOk="0">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5599875" y="1146950"/>
                  <a:ext cx="28775" cy="13450"/>
                </a:xfrm>
                <a:custGeom>
                  <a:avLst/>
                  <a:gdLst/>
                  <a:ahLst/>
                  <a:cxnLst/>
                  <a:rect l="l" t="t" r="r" b="b"/>
                  <a:pathLst>
                    <a:path w="1151" h="538" extrusionOk="0">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6119975" y="1117900"/>
                  <a:ext cx="67550" cy="46900"/>
                </a:xfrm>
                <a:custGeom>
                  <a:avLst/>
                  <a:gdLst/>
                  <a:ahLst/>
                  <a:cxnLst/>
                  <a:rect l="l" t="t" r="r" b="b"/>
                  <a:pathLst>
                    <a:path w="2702" h="1876" extrusionOk="0">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6104150" y="1145925"/>
                  <a:ext cx="35300" cy="26175"/>
                </a:xfrm>
                <a:custGeom>
                  <a:avLst/>
                  <a:gdLst/>
                  <a:ahLst/>
                  <a:cxnLst/>
                  <a:rect l="l" t="t" r="r" b="b"/>
                  <a:pathLst>
                    <a:path w="1412" h="1047" extrusionOk="0">
                      <a:moveTo>
                        <a:pt x="634" y="0"/>
                      </a:moveTo>
                      <a:cubicBezTo>
                        <a:pt x="634" y="0"/>
                        <a:pt x="73" y="145"/>
                        <a:pt x="0" y="145"/>
                      </a:cubicBezTo>
                      <a:lnTo>
                        <a:pt x="121" y="1047"/>
                      </a:lnTo>
                      <a:lnTo>
                        <a:pt x="1411" y="754"/>
                      </a:lnTo>
                      <a:lnTo>
                        <a:pt x="6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6119975" y="1117900"/>
                  <a:ext cx="59975" cy="35975"/>
                </a:xfrm>
                <a:custGeom>
                  <a:avLst/>
                  <a:gdLst/>
                  <a:ahLst/>
                  <a:cxnLst/>
                  <a:rect l="l" t="t" r="r" b="b"/>
                  <a:pathLst>
                    <a:path w="2399" h="1439" extrusionOk="0">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6152050" y="1146950"/>
                  <a:ext cx="28675" cy="13450"/>
                </a:xfrm>
                <a:custGeom>
                  <a:avLst/>
                  <a:gdLst/>
                  <a:ahLst/>
                  <a:cxnLst/>
                  <a:rect l="l" t="t" r="r" b="b"/>
                  <a:pathLst>
                    <a:path w="1147" h="538" extrusionOk="0">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5759350" y="1351050"/>
                  <a:ext cx="263375" cy="45525"/>
                </a:xfrm>
                <a:custGeom>
                  <a:avLst/>
                  <a:gdLst/>
                  <a:ahLst/>
                  <a:cxnLst/>
                  <a:rect l="l" t="t" r="r" b="b"/>
                  <a:pathLst>
                    <a:path w="10535" h="1821" extrusionOk="0">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5618975" y="1024150"/>
                  <a:ext cx="544025" cy="363500"/>
                </a:xfrm>
                <a:custGeom>
                  <a:avLst/>
                  <a:gdLst/>
                  <a:ahLst/>
                  <a:cxnLst/>
                  <a:rect l="l" t="t" r="r" b="b"/>
                  <a:pathLst>
                    <a:path w="21761" h="14540" extrusionOk="0">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5684950" y="1155725"/>
                  <a:ext cx="413900" cy="73100"/>
                </a:xfrm>
                <a:custGeom>
                  <a:avLst/>
                  <a:gdLst/>
                  <a:ahLst/>
                  <a:cxnLst/>
                  <a:rect l="l" t="t" r="r" b="b"/>
                  <a:pathLst>
                    <a:path w="16556" h="2924" extrusionOk="0">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5854225" y="1061900"/>
                  <a:ext cx="74925" cy="19450"/>
                </a:xfrm>
                <a:custGeom>
                  <a:avLst/>
                  <a:gdLst/>
                  <a:ahLst/>
                  <a:cxnLst/>
                  <a:rect l="l" t="t" r="r" b="b"/>
                  <a:pathLst>
                    <a:path w="2997" h="778" extrusionOk="0">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5764775" y="1090625"/>
                  <a:ext cx="58575" cy="43875"/>
                </a:xfrm>
                <a:custGeom>
                  <a:avLst/>
                  <a:gdLst/>
                  <a:ahLst/>
                  <a:cxnLst/>
                  <a:rect l="l" t="t" r="r" b="b"/>
                  <a:pathLst>
                    <a:path w="2343" h="1755" extrusionOk="0">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5750050" y="1142075"/>
                  <a:ext cx="87000" cy="11175"/>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5964800" y="1090625"/>
                  <a:ext cx="58625" cy="43875"/>
                </a:xfrm>
                <a:custGeom>
                  <a:avLst/>
                  <a:gdLst/>
                  <a:ahLst/>
                  <a:cxnLst/>
                  <a:rect l="l" t="t" r="r" b="b"/>
                  <a:pathLst>
                    <a:path w="2345" h="1755" extrusionOk="0">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5950125" y="1142075"/>
                  <a:ext cx="86950" cy="11175"/>
                </a:xfrm>
                <a:custGeom>
                  <a:avLst/>
                  <a:gdLst/>
                  <a:ahLst/>
                  <a:cxnLst/>
                  <a:rect l="l" t="t" r="r" b="b"/>
                  <a:pathLst>
                    <a:path w="3478" h="447" extrusionOk="0">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5767525" y="1306600"/>
                  <a:ext cx="255625" cy="43275"/>
                </a:xfrm>
                <a:custGeom>
                  <a:avLst/>
                  <a:gdLst/>
                  <a:ahLst/>
                  <a:cxnLst/>
                  <a:rect l="l" t="t" r="r" b="b"/>
                  <a:pathLst>
                    <a:path w="10225" h="1731" extrusionOk="0">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5810175" y="1279850"/>
                  <a:ext cx="157675" cy="38375"/>
                </a:xfrm>
                <a:custGeom>
                  <a:avLst/>
                  <a:gdLst/>
                  <a:ahLst/>
                  <a:cxnLst/>
                  <a:rect l="l" t="t" r="r" b="b"/>
                  <a:pathLst>
                    <a:path w="6307" h="1535" extrusionOk="0">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5865125" y="1237625"/>
                  <a:ext cx="47775" cy="34325"/>
                </a:xfrm>
                <a:custGeom>
                  <a:avLst/>
                  <a:gdLst/>
                  <a:ahLst/>
                  <a:cxnLst/>
                  <a:rect l="l" t="t" r="r" b="b"/>
                  <a:pathLst>
                    <a:path w="1911" h="1373" extrusionOk="0">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5787125" y="1063350"/>
                  <a:ext cx="208500" cy="64800"/>
                </a:xfrm>
                <a:custGeom>
                  <a:avLst/>
                  <a:gdLst/>
                  <a:ahLst/>
                  <a:cxnLst/>
                  <a:rect l="l" t="t" r="r" b="b"/>
                  <a:pathLst>
                    <a:path w="8340" h="2592" extrusionOk="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5685625" y="1036800"/>
                  <a:ext cx="387775" cy="116450"/>
                </a:xfrm>
                <a:custGeom>
                  <a:avLst/>
                  <a:gdLst/>
                  <a:ahLst/>
                  <a:cxnLst/>
                  <a:rect l="l" t="t" r="r" b="b"/>
                  <a:pathLst>
                    <a:path w="15511" h="4658" extrusionOk="0">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p:nvPr/>
              </p:nvSpPr>
              <p:spPr>
                <a:xfrm>
                  <a:off x="5853144" y="1061735"/>
                  <a:ext cx="76191" cy="19779"/>
                </a:xfrm>
                <a:custGeom>
                  <a:avLst/>
                  <a:gdLst/>
                  <a:ahLst/>
                  <a:cxnLst/>
                  <a:rect l="l" t="t" r="r" b="b"/>
                  <a:pathLst>
                    <a:path w="2997" h="778" extrusionOk="0">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5764150" y="1090148"/>
                  <a:ext cx="58626" cy="44831"/>
                </a:xfrm>
                <a:custGeom>
                  <a:avLst/>
                  <a:gdLst/>
                  <a:ahLst/>
                  <a:cxnLst/>
                  <a:rect l="l" t="t" r="r" b="b"/>
                  <a:pathLst>
                    <a:path w="2295" h="1755" extrusionOk="0">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5748933" y="1141381"/>
                  <a:ext cx="89236" cy="11869"/>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5965413" y="1089800"/>
                  <a:ext cx="58623" cy="45525"/>
                </a:xfrm>
                <a:custGeom>
                  <a:avLst/>
                  <a:gdLst/>
                  <a:ahLst/>
                  <a:cxnLst/>
                  <a:rect l="l" t="t" r="r" b="b"/>
                  <a:pathLst>
                    <a:path w="2296" h="1755" extrusionOk="0">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6033800" y="1094150"/>
                  <a:ext cx="63325" cy="59100"/>
                </a:xfrm>
                <a:custGeom>
                  <a:avLst/>
                  <a:gdLst/>
                  <a:ahLst/>
                  <a:cxnLst/>
                  <a:rect l="l" t="t" r="r" b="b"/>
                  <a:pathLst>
                    <a:path w="2533" h="2364" extrusionOk="0">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5947920" y="1141929"/>
                  <a:ext cx="89237" cy="11468"/>
                </a:xfrm>
                <a:custGeom>
                  <a:avLst/>
                  <a:gdLst/>
                  <a:ahLst/>
                  <a:cxnLst/>
                  <a:rect l="l" t="t" r="r" b="b"/>
                  <a:pathLst>
                    <a:path w="3478" h="447" extrusionOk="0">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5860650" y="1081325"/>
                  <a:ext cx="50950" cy="46825"/>
                </a:xfrm>
                <a:custGeom>
                  <a:avLst/>
                  <a:gdLst/>
                  <a:ahLst/>
                  <a:cxnLst/>
                  <a:rect l="l" t="t" r="r" b="b"/>
                  <a:pathLst>
                    <a:path w="2038" h="1873" extrusionOk="0">
                      <a:moveTo>
                        <a:pt x="1545" y="1"/>
                      </a:moveTo>
                      <a:lnTo>
                        <a:pt x="1" y="1873"/>
                      </a:lnTo>
                      <a:lnTo>
                        <a:pt x="489" y="1873"/>
                      </a:lnTo>
                      <a:lnTo>
                        <a:pt x="2038" y="1"/>
                      </a:lnTo>
                      <a:close/>
                    </a:path>
                  </a:pathLst>
                </a:custGeom>
                <a:solidFill>
                  <a:srgbClr val="D5D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5839925" y="1037975"/>
                  <a:ext cx="107125" cy="115275"/>
                </a:xfrm>
                <a:custGeom>
                  <a:avLst/>
                  <a:gdLst/>
                  <a:ahLst/>
                  <a:cxnLst/>
                  <a:rect l="l" t="t" r="r" b="b"/>
                  <a:pathLst>
                    <a:path w="4285" h="4611" extrusionOk="0">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5898263" y="1061735"/>
                  <a:ext cx="30364" cy="19779"/>
                </a:xfrm>
                <a:custGeom>
                  <a:avLst/>
                  <a:gdLst/>
                  <a:ahLst/>
                  <a:cxnLst/>
                  <a:rect l="l" t="t" r="r" b="b"/>
                  <a:pathLst>
                    <a:path w="1140" h="778" extrusionOk="0">
                      <a:moveTo>
                        <a:pt x="644" y="0"/>
                      </a:moveTo>
                      <a:lnTo>
                        <a:pt x="0" y="778"/>
                      </a:lnTo>
                      <a:lnTo>
                        <a:pt x="493" y="778"/>
                      </a:lnTo>
                      <a:lnTo>
                        <a:pt x="1139" y="0"/>
                      </a:ln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5688125" y="1043075"/>
                  <a:ext cx="99275" cy="109500"/>
                </a:xfrm>
                <a:custGeom>
                  <a:avLst/>
                  <a:gdLst/>
                  <a:ahLst/>
                  <a:cxnLst/>
                  <a:rect l="l" t="t" r="r" b="b"/>
                  <a:pathLst>
                    <a:path w="3971" h="4380" extrusionOk="0">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6026400" y="1085225"/>
                  <a:ext cx="51875" cy="62550"/>
                </a:xfrm>
                <a:custGeom>
                  <a:avLst/>
                  <a:gdLst/>
                  <a:ahLst/>
                  <a:cxnLst/>
                  <a:rect l="l" t="t" r="r" b="b"/>
                  <a:pathLst>
                    <a:path w="2075" h="2502" extrusionOk="0">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6015828" y="1141929"/>
                  <a:ext cx="18500" cy="11469"/>
                </a:xfrm>
                <a:custGeom>
                  <a:avLst/>
                  <a:gdLst/>
                  <a:ahLst/>
                  <a:cxnLst/>
                  <a:rect l="l" t="t" r="r" b="b"/>
                  <a:pathLst>
                    <a:path w="665" h="447" extrusionOk="0">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5894475" y="1064975"/>
                  <a:ext cx="63400" cy="63175"/>
                </a:xfrm>
                <a:custGeom>
                  <a:avLst/>
                  <a:gdLst/>
                  <a:ahLst/>
                  <a:cxnLst/>
                  <a:rect l="l" t="t" r="r" b="b"/>
                  <a:pathLst>
                    <a:path w="2536" h="2527" extrusionOk="0">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5873750" y="1040225"/>
                  <a:ext cx="104950" cy="113025"/>
                </a:xfrm>
                <a:custGeom>
                  <a:avLst/>
                  <a:gdLst/>
                  <a:ahLst/>
                  <a:cxnLst/>
                  <a:rect l="l" t="t" r="r" b="b"/>
                  <a:pathLst>
                    <a:path w="4198" h="4521" extrusionOk="0">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5630250" y="1286850"/>
                  <a:ext cx="151650" cy="88000"/>
                </a:xfrm>
                <a:custGeom>
                  <a:avLst/>
                  <a:gdLst/>
                  <a:ahLst/>
                  <a:cxnLst/>
                  <a:rect l="l" t="t" r="r" b="b"/>
                  <a:pathLst>
                    <a:path w="6066" h="3520" extrusionOk="0">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5656575" y="1295575"/>
                  <a:ext cx="81625" cy="52850"/>
                </a:xfrm>
                <a:custGeom>
                  <a:avLst/>
                  <a:gdLst/>
                  <a:ahLst/>
                  <a:cxnLst/>
                  <a:rect l="l" t="t" r="r" b="b"/>
                  <a:pathLst>
                    <a:path w="3265" h="2114" extrusionOk="0">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566997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5698975"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5"/>
                <p:cNvSpPr/>
                <p:nvPr/>
              </p:nvSpPr>
              <p:spPr>
                <a:xfrm>
                  <a:off x="5709050" y="1243975"/>
                  <a:ext cx="32175" cy="34000"/>
                </a:xfrm>
                <a:custGeom>
                  <a:avLst/>
                  <a:gdLst/>
                  <a:ahLst/>
                  <a:cxnLst/>
                  <a:rect l="l" t="t" r="r" b="b"/>
                  <a:pathLst>
                    <a:path w="1287" h="1360" extrusionOk="0">
                      <a:moveTo>
                        <a:pt x="1286" y="0"/>
                      </a:moveTo>
                      <a:lnTo>
                        <a:pt x="1286" y="0"/>
                      </a:lnTo>
                      <a:cubicBezTo>
                        <a:pt x="1286" y="1"/>
                        <a:pt x="788" y="537"/>
                        <a:pt x="0" y="610"/>
                      </a:cubicBezTo>
                      <a:lnTo>
                        <a:pt x="1107" y="1359"/>
                      </a:lnTo>
                      <a:lnTo>
                        <a:pt x="12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5"/>
                <p:cNvSpPr/>
                <p:nvPr/>
              </p:nvSpPr>
              <p:spPr>
                <a:xfrm>
                  <a:off x="5640725" y="1186600"/>
                  <a:ext cx="97225" cy="63625"/>
                </a:xfrm>
                <a:custGeom>
                  <a:avLst/>
                  <a:gdLst/>
                  <a:ahLst/>
                  <a:cxnLst/>
                  <a:rect l="l" t="t" r="r" b="b"/>
                  <a:pathLst>
                    <a:path w="3889" h="2545" extrusionOk="0">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5684950" y="1215600"/>
                  <a:ext cx="26425" cy="26425"/>
                </a:xfrm>
                <a:custGeom>
                  <a:avLst/>
                  <a:gdLst/>
                  <a:ahLst/>
                  <a:cxnLst/>
                  <a:rect l="l" t="t" r="r" b="b"/>
                  <a:pathLst>
                    <a:path w="1057" h="1057" extrusionOk="0">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5654675" y="1200800"/>
                  <a:ext cx="31075" cy="31075"/>
                </a:xfrm>
                <a:custGeom>
                  <a:avLst/>
                  <a:gdLst/>
                  <a:ahLst/>
                  <a:cxnLst/>
                  <a:rect l="l" t="t" r="r" b="b"/>
                  <a:pathLst>
                    <a:path w="1243" h="1243" extrusionOk="0">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6000925" y="1286850"/>
                  <a:ext cx="151750" cy="88000"/>
                </a:xfrm>
                <a:custGeom>
                  <a:avLst/>
                  <a:gdLst/>
                  <a:ahLst/>
                  <a:cxnLst/>
                  <a:rect l="l" t="t" r="r" b="b"/>
                  <a:pathLst>
                    <a:path w="6070" h="3520" extrusionOk="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6044625" y="1295575"/>
                  <a:ext cx="81650" cy="52850"/>
                </a:xfrm>
                <a:custGeom>
                  <a:avLst/>
                  <a:gdLst/>
                  <a:ahLst/>
                  <a:cxnLst/>
                  <a:rect l="l" t="t" r="r" b="b"/>
                  <a:pathLst>
                    <a:path w="3266" h="2114" extrusionOk="0">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608642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6065450"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6041700" y="1243975"/>
                  <a:ext cx="32100" cy="34000"/>
                </a:xfrm>
                <a:custGeom>
                  <a:avLst/>
                  <a:gdLst/>
                  <a:ahLst/>
                  <a:cxnLst/>
                  <a:rect l="l" t="t" r="r" b="b"/>
                  <a:pathLst>
                    <a:path w="1284" h="1360" extrusionOk="0">
                      <a:moveTo>
                        <a:pt x="1" y="0"/>
                      </a:moveTo>
                      <a:lnTo>
                        <a:pt x="176" y="1359"/>
                      </a:lnTo>
                      <a:lnTo>
                        <a:pt x="1284" y="610"/>
                      </a:lnTo>
                      <a:cubicBezTo>
                        <a:pt x="499" y="537"/>
                        <a:pt x="1" y="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6044975" y="1186600"/>
                  <a:ext cx="97125" cy="63625"/>
                </a:xfrm>
                <a:custGeom>
                  <a:avLst/>
                  <a:gdLst/>
                  <a:ahLst/>
                  <a:cxnLst/>
                  <a:rect l="l" t="t" r="r" b="b"/>
                  <a:pathLst>
                    <a:path w="3885" h="2545" extrusionOk="0">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6071475" y="1215600"/>
                  <a:ext cx="26500" cy="26425"/>
                </a:xfrm>
                <a:custGeom>
                  <a:avLst/>
                  <a:gdLst/>
                  <a:ahLst/>
                  <a:cxnLst/>
                  <a:rect l="l" t="t" r="r" b="b"/>
                  <a:pathLst>
                    <a:path w="1060" h="1057" extrusionOk="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6097100" y="1200800"/>
                  <a:ext cx="31075" cy="31075"/>
                </a:xfrm>
                <a:custGeom>
                  <a:avLst/>
                  <a:gdLst/>
                  <a:ahLst/>
                  <a:cxnLst/>
                  <a:rect l="l" t="t" r="r" b="b"/>
                  <a:pathLst>
                    <a:path w="1243" h="1243" extrusionOk="0">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1660711"/>
          </a:xfrm>
        </p:spPr>
        <p:txBody>
          <a:bodyPr/>
          <a:lstStyle/>
          <a:p>
            <a:pPr lvl="0">
              <a:buClrTx/>
            </a:pPr>
            <a:r>
              <a:rPr lang="en-US" sz="1400" dirty="0"/>
              <a:t/>
            </a:r>
            <a:br>
              <a:rPr lang="en-US" sz="1400" dirty="0"/>
            </a:br>
            <a:endParaRPr lang="en-US" sz="1400" dirty="0"/>
          </a:p>
        </p:txBody>
      </p:sp>
      <p:sp>
        <p:nvSpPr>
          <p:cNvPr id="3" name="Rectangle 1"/>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80808"/>
                </a:solidFill>
                <a:effectLst/>
                <a:latin typeface="Arial Unicode MS"/>
              </a:rPr>
              <a:t>conn = sqlite3.connect(</a:t>
            </a:r>
            <a:r>
              <a:rPr kumimoji="0" lang="en-US" altLang="en-US" sz="1000" b="0" i="0" u="none" strike="noStrike" cap="none" normalizeH="0" baseline="0" smtClean="0">
                <a:ln>
                  <a:noFill/>
                </a:ln>
                <a:solidFill>
                  <a:srgbClr val="067D17"/>
                </a:solidFill>
                <a:effectLst/>
                <a:latin typeface="Arial Unicode MS"/>
              </a:rPr>
              <a:t>'Car.db'</a:t>
            </a:r>
            <a:r>
              <a:rPr kumimoji="0" lang="en-US" altLang="en-US" sz="1000" b="0" i="0" u="none" strike="noStrike" cap="none" normalizeH="0" baseline="0" smtClean="0">
                <a:ln>
                  <a:noFill/>
                </a:ln>
                <a:solidFill>
                  <a:srgbClr val="080808"/>
                </a:solidFill>
                <a:effectLst/>
                <a:latin typeface="Arial Unicode MS"/>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0" y="457200"/>
            <a:ext cx="9144000" cy="1660711"/>
          </a:xfrm>
          <a:prstGeom prst="rect">
            <a:avLst/>
          </a:prstGeom>
        </p:spPr>
        <p:txBody>
          <a:bodyPr wrap="square">
            <a:spAutoFit/>
          </a:bodyPr>
          <a:lstStyle/>
          <a:p>
            <a:pPr>
              <a:lnSpc>
                <a:spcPct val="107000"/>
              </a:lnSpc>
            </a:pPr>
            <a:r>
              <a:rPr lang="en-US" dirty="0" smtClean="0">
                <a:solidFill>
                  <a:schemeClr val="bg1"/>
                </a:solidFill>
                <a:latin typeface="Krona One" panose="020B0604020202020204" charset="0"/>
                <a:ea typeface="Times New Roman" panose="02020603050405020304" pitchFamily="18" charset="0"/>
                <a:cs typeface="Times New Roman" panose="02020603050405020304" pitchFamily="18" charset="0"/>
              </a:rPr>
              <a:t>This </a:t>
            </a:r>
            <a:r>
              <a:rPr lang="en-US" dirty="0">
                <a:solidFill>
                  <a:schemeClr val="bg1"/>
                </a:solidFill>
                <a:latin typeface="Krona One" panose="020B0604020202020204" charset="0"/>
                <a:ea typeface="Times New Roman" panose="02020603050405020304" pitchFamily="18" charset="0"/>
                <a:cs typeface="Times New Roman" panose="02020603050405020304" pitchFamily="18" charset="0"/>
              </a:rPr>
              <a:t>line of the code creates a connection to an SQLite database named “</a:t>
            </a:r>
            <a:r>
              <a:rPr lang="en-US" dirty="0" err="1">
                <a:solidFill>
                  <a:schemeClr val="bg1"/>
                </a:solidFill>
                <a:latin typeface="Krona One" panose="020B0604020202020204" charset="0"/>
                <a:ea typeface="Times New Roman" panose="02020603050405020304" pitchFamily="18" charset="0"/>
                <a:cs typeface="Times New Roman" panose="02020603050405020304" pitchFamily="18" charset="0"/>
              </a:rPr>
              <a:t>Car.db</a:t>
            </a:r>
            <a:r>
              <a:rPr lang="en-US" dirty="0">
                <a:solidFill>
                  <a:schemeClr val="bg1"/>
                </a:solidFill>
                <a:latin typeface="Krona One" panose="020B0604020202020204" charset="0"/>
                <a:ea typeface="Times New Roman" panose="02020603050405020304" pitchFamily="18" charset="0"/>
                <a:cs typeface="Times New Roman" panose="02020603050405020304" pitchFamily="18" charset="0"/>
              </a:rPr>
              <a:t>” using the </a:t>
            </a:r>
            <a:r>
              <a:rPr lang="en-US" dirty="0">
                <a:solidFill>
                  <a:schemeClr val="bg1"/>
                </a:solidFill>
                <a:latin typeface="Krona One" panose="020B0604020202020204" charset="0"/>
                <a:ea typeface="Times New Roman" panose="02020603050405020304" pitchFamily="18" charset="0"/>
                <a:cs typeface="Courier New" panose="02070309020205020404" pitchFamily="49" charset="0"/>
              </a:rPr>
              <a:t>connect()</a:t>
            </a:r>
            <a:r>
              <a:rPr lang="en-US" dirty="0">
                <a:solidFill>
                  <a:schemeClr val="bg1"/>
                </a:solidFill>
                <a:latin typeface="Krona One" panose="020B0604020202020204" charset="0"/>
                <a:ea typeface="Times New Roman" panose="02020603050405020304" pitchFamily="18" charset="0"/>
                <a:cs typeface="Times New Roman" panose="02020603050405020304" pitchFamily="18" charset="0"/>
              </a:rPr>
              <a:t> method provided by the </a:t>
            </a:r>
            <a:r>
              <a:rPr lang="en-US" dirty="0">
                <a:solidFill>
                  <a:schemeClr val="bg1"/>
                </a:solidFill>
                <a:latin typeface="Krona One" panose="020B0604020202020204" charset="0"/>
                <a:ea typeface="Times New Roman" panose="02020603050405020304" pitchFamily="18" charset="0"/>
                <a:cs typeface="Courier New" panose="02070309020205020404" pitchFamily="49" charset="0"/>
              </a:rPr>
              <a:t>sqlite3</a:t>
            </a:r>
            <a:r>
              <a:rPr lang="en-US" dirty="0">
                <a:solidFill>
                  <a:schemeClr val="bg1"/>
                </a:solidFill>
                <a:latin typeface="Krona One" panose="020B0604020202020204" charset="0"/>
                <a:ea typeface="Times New Roman" panose="02020603050405020304" pitchFamily="18" charset="0"/>
                <a:cs typeface="Times New Roman" panose="02020603050405020304" pitchFamily="18" charset="0"/>
              </a:rPr>
              <a:t> module. The connection object is stored in the variable </a:t>
            </a:r>
            <a:r>
              <a:rPr lang="en-US" dirty="0">
                <a:solidFill>
                  <a:schemeClr val="bg1"/>
                </a:solidFill>
                <a:latin typeface="Krona One" panose="020B0604020202020204" charset="0"/>
                <a:ea typeface="Times New Roman" panose="02020603050405020304" pitchFamily="18" charset="0"/>
                <a:cs typeface="Courier New" panose="02070309020205020404" pitchFamily="49" charset="0"/>
              </a:rPr>
              <a:t>conn</a:t>
            </a:r>
            <a:r>
              <a:rPr lang="en-US" dirty="0">
                <a:solidFill>
                  <a:schemeClr val="bg1"/>
                </a:solidFill>
                <a:latin typeface="Krona One" panose="020B0604020202020204" charset="0"/>
                <a:ea typeface="Times New Roman" panose="02020603050405020304" pitchFamily="18" charset="0"/>
                <a:cs typeface="Times New Roman" panose="02020603050405020304" pitchFamily="18" charset="0"/>
              </a:rPr>
              <a:t>.</a:t>
            </a:r>
            <a:endParaRPr lang="en-US" kern="100" dirty="0">
              <a:solidFill>
                <a:schemeClr val="bg1"/>
              </a:solidFill>
              <a:latin typeface="Krona One" panose="020B0604020202020204" charset="0"/>
              <a:ea typeface="Calibri" panose="020F0502020204030204" pitchFamily="34" charset="0"/>
              <a:cs typeface="Arial" panose="020B0604020202020204" pitchFamily="34" charset="0"/>
            </a:endParaRPr>
          </a:p>
          <a:p>
            <a:pPr>
              <a:lnSpc>
                <a:spcPct val="107000"/>
              </a:lnSpc>
            </a:pPr>
            <a:r>
              <a:rPr lang="en-US" dirty="0">
                <a:solidFill>
                  <a:schemeClr val="bg1"/>
                </a:solidFill>
                <a:latin typeface="Krona One" panose="020B0604020202020204" charset="0"/>
                <a:ea typeface="Times New Roman" panose="02020603050405020304" pitchFamily="18" charset="0"/>
                <a:cs typeface="Times New Roman" panose="02020603050405020304" pitchFamily="18" charset="0"/>
              </a:rPr>
              <a:t> </a:t>
            </a:r>
            <a:endParaRPr lang="en-US" kern="100" dirty="0">
              <a:solidFill>
                <a:schemeClr val="bg1"/>
              </a:solidFill>
              <a:latin typeface="Krona One" panose="020B0604020202020204" charset="0"/>
              <a:ea typeface="Calibri" panose="020F0502020204030204" pitchFamily="34" charset="0"/>
              <a:cs typeface="Arial" panose="020B0604020202020204" pitchFamily="34" charset="0"/>
            </a:endParaRPr>
          </a:p>
          <a:p>
            <a:r>
              <a:rPr lang="en-US" dirty="0">
                <a:solidFill>
                  <a:schemeClr val="bg1"/>
                </a:solidFill>
                <a:latin typeface="Krona One" panose="020B0604020202020204" charset="0"/>
                <a:ea typeface="Calibri" panose="020F0502020204030204" pitchFamily="34" charset="0"/>
                <a:cs typeface="Arial" panose="020B0604020202020204" pitchFamily="34" charset="0"/>
              </a:rPr>
              <a:t>Overall, the code creates a GUI application that allows users to enter data (such as a name and a selected date) and saves it to a database. Users can also view the saved data at any time.</a:t>
            </a:r>
            <a:endParaRPr lang="en-US" dirty="0">
              <a:solidFill>
                <a:schemeClr val="bg1"/>
              </a:solidFill>
              <a:latin typeface="Krona One" panose="020B0604020202020204" charset="0"/>
            </a:endParaRPr>
          </a:p>
        </p:txBody>
      </p:sp>
      <p:sp>
        <p:nvSpPr>
          <p:cNvPr id="6" name="Rectangle 2"/>
          <p:cNvSpPr>
            <a:spLocks noChangeArrowheads="1"/>
          </p:cNvSpPr>
          <p:nvPr/>
        </p:nvSpPr>
        <p:spPr bwMode="auto">
          <a:xfrm>
            <a:off x="-36369" y="2117911"/>
            <a:ext cx="9216737"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80808"/>
                </a:solidFill>
                <a:effectLst/>
                <a:latin typeface="Arial Unicode MS"/>
              </a:rPr>
              <a:t>window = tk.Tk()</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window.geometry(</a:t>
            </a:r>
            <a:r>
              <a:rPr kumimoji="0" lang="en-US" altLang="en-US" sz="1000" b="0" i="0" u="none" strike="noStrike" cap="none" normalizeH="0" baseline="0" smtClean="0">
                <a:ln>
                  <a:noFill/>
                </a:ln>
                <a:solidFill>
                  <a:srgbClr val="067D17"/>
                </a:solidFill>
                <a:effectLst/>
                <a:latin typeface="Arial Unicode MS"/>
              </a:rPr>
              <a:t>'850x655-200-60'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window.title(</a:t>
            </a:r>
            <a:r>
              <a:rPr kumimoji="0" lang="en-US" altLang="en-US" sz="1000" b="0" i="0" u="none" strike="noStrike" cap="none" normalizeH="0" baseline="0" smtClean="0">
                <a:ln>
                  <a:noFill/>
                </a:ln>
                <a:solidFill>
                  <a:srgbClr val="067D17"/>
                </a:solidFill>
                <a:effectLst/>
                <a:latin typeface="Arial Unicode MS"/>
              </a:rPr>
              <a:t>'Car Managment System'</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window.configure(</a:t>
            </a:r>
            <a:r>
              <a:rPr kumimoji="0" lang="en-US" altLang="en-US" sz="1000" b="0" i="0" u="none" strike="noStrike" cap="none" normalizeH="0" baseline="0" smtClean="0">
                <a:ln>
                  <a:noFill/>
                </a:ln>
                <a:solidFill>
                  <a:srgbClr val="660099"/>
                </a:solidFill>
                <a:effectLst/>
                <a:latin typeface="Arial Unicode MS"/>
              </a:rPr>
              <a:t>background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window.resizable(</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033B3"/>
                </a:solidFill>
                <a:effectLst/>
                <a:latin typeface="Arial Unicode MS"/>
              </a:rPr>
              <a:t>False</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height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033B3"/>
                </a:solidFill>
                <a:effectLst/>
                <a:latin typeface="Arial Unicode MS"/>
              </a:rPr>
              <a:t>False</a:t>
            </a:r>
            <a:r>
              <a:rPr kumimoji="0" lang="en-US" altLang="en-US" sz="1000" b="0" i="0" u="none" strike="noStrike" cap="none" normalizeH="0" baseline="0" smtClean="0">
                <a:ln>
                  <a:noFill/>
                </a:ln>
                <a:solidFill>
                  <a:srgbClr val="080808"/>
                </a:solidFill>
                <a:effectLst/>
                <a:latin typeface="Arial Unicode MS"/>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36368" y="3018743"/>
            <a:ext cx="9144000" cy="2031325"/>
          </a:xfrm>
          <a:prstGeom prst="rect">
            <a:avLst/>
          </a:prstGeom>
        </p:spPr>
        <p:txBody>
          <a:bodyPr wrap="square">
            <a:spAutoFit/>
          </a:bodyPr>
          <a:lstStyle/>
          <a:p>
            <a:pPr marL="285750" lvl="0" indent="-285750">
              <a:buFont typeface="Wingdings" panose="05000000000000000000" pitchFamily="2" charset="2"/>
              <a:buChar char="v"/>
            </a:pPr>
            <a:r>
              <a:rPr lang="en-US" dirty="0">
                <a:solidFill>
                  <a:schemeClr val="tx1"/>
                </a:solidFill>
                <a:latin typeface="Krona One" panose="020B0604020202020204" charset="0"/>
              </a:rPr>
              <a:t>window = </a:t>
            </a:r>
            <a:r>
              <a:rPr lang="en-US" dirty="0" err="1">
                <a:solidFill>
                  <a:schemeClr val="tx1"/>
                </a:solidFill>
                <a:latin typeface="Krona One" panose="020B0604020202020204" charset="0"/>
              </a:rPr>
              <a:t>tk.Tk</a:t>
            </a:r>
            <a:r>
              <a:rPr lang="en-US" dirty="0">
                <a:solidFill>
                  <a:schemeClr val="tx1"/>
                </a:solidFill>
                <a:latin typeface="Krona One" panose="020B0604020202020204" charset="0"/>
              </a:rPr>
              <a:t>(): </a:t>
            </a:r>
            <a:r>
              <a:rPr lang="en-US" dirty="0">
                <a:solidFill>
                  <a:schemeClr val="bg1"/>
                </a:solidFill>
                <a:latin typeface="Krona One" panose="020B0604020202020204" charset="0"/>
              </a:rPr>
              <a:t>This line creates a new window object using the </a:t>
            </a:r>
            <a:r>
              <a:rPr lang="en-US" dirty="0" err="1">
                <a:solidFill>
                  <a:schemeClr val="bg1"/>
                </a:solidFill>
                <a:latin typeface="Krona One" panose="020B0604020202020204" charset="0"/>
              </a:rPr>
              <a:t>Tk</a:t>
            </a:r>
            <a:r>
              <a:rPr lang="en-US" dirty="0">
                <a:solidFill>
                  <a:schemeClr val="bg1"/>
                </a:solidFill>
                <a:latin typeface="Krona One" panose="020B0604020202020204" charset="0"/>
              </a:rPr>
              <a:t>() method provided by the </a:t>
            </a:r>
            <a:r>
              <a:rPr lang="en-US" dirty="0" err="1">
                <a:solidFill>
                  <a:schemeClr val="bg1"/>
                </a:solidFill>
                <a:latin typeface="Krona One" panose="020B0604020202020204" charset="0"/>
              </a:rPr>
              <a:t>tkinter</a:t>
            </a:r>
            <a:r>
              <a:rPr lang="en-US" dirty="0">
                <a:solidFill>
                  <a:schemeClr val="bg1"/>
                </a:solidFill>
                <a:latin typeface="Krona One" panose="020B0604020202020204" charset="0"/>
              </a:rPr>
              <a:t> module.</a:t>
            </a:r>
          </a:p>
          <a:p>
            <a:pPr marL="285750" lvl="0" indent="-285750">
              <a:buFont typeface="Wingdings" panose="05000000000000000000" pitchFamily="2" charset="2"/>
              <a:buChar char="v"/>
            </a:pPr>
            <a:r>
              <a:rPr lang="en-US" dirty="0" err="1">
                <a:solidFill>
                  <a:schemeClr val="tx1"/>
                </a:solidFill>
                <a:latin typeface="Krona One" panose="020B0604020202020204" charset="0"/>
              </a:rPr>
              <a:t>window.geometry</a:t>
            </a:r>
            <a:r>
              <a:rPr lang="en-US" dirty="0">
                <a:solidFill>
                  <a:schemeClr val="tx1"/>
                </a:solidFill>
                <a:latin typeface="Krona One" panose="020B0604020202020204" charset="0"/>
              </a:rPr>
              <a:t>('850x655-200-60'): </a:t>
            </a:r>
            <a:r>
              <a:rPr lang="en-US" dirty="0">
                <a:solidFill>
                  <a:schemeClr val="bg1"/>
                </a:solidFill>
                <a:latin typeface="Krona One" panose="020B0604020202020204" charset="0"/>
              </a:rPr>
              <a:t>This line sets the size and position of </a:t>
            </a:r>
            <a:r>
              <a:rPr lang="en-US" dirty="0">
                <a:solidFill>
                  <a:schemeClr val="tx1"/>
                </a:solidFill>
                <a:latin typeface="Krona One" panose="020B0604020202020204" charset="0"/>
              </a:rPr>
              <a:t>the window. </a:t>
            </a:r>
            <a:r>
              <a:rPr lang="en-US" dirty="0" err="1" smtClean="0">
                <a:solidFill>
                  <a:schemeClr val="tx1"/>
                </a:solidFill>
                <a:latin typeface="Krona One" panose="020B0604020202020204" charset="0"/>
              </a:rPr>
              <a:t>window.title</a:t>
            </a:r>
            <a:r>
              <a:rPr lang="en-US" dirty="0">
                <a:solidFill>
                  <a:schemeClr val="tx1"/>
                </a:solidFill>
                <a:latin typeface="Krona One" panose="020B0604020202020204" charset="0"/>
              </a:rPr>
              <a:t>('Car </a:t>
            </a:r>
            <a:r>
              <a:rPr lang="en-US" dirty="0" err="1">
                <a:solidFill>
                  <a:schemeClr val="tx1"/>
                </a:solidFill>
                <a:latin typeface="Krona One" panose="020B0604020202020204" charset="0"/>
              </a:rPr>
              <a:t>Managment</a:t>
            </a:r>
            <a:r>
              <a:rPr lang="en-US" dirty="0">
                <a:solidFill>
                  <a:schemeClr val="tx1"/>
                </a:solidFill>
                <a:latin typeface="Krona One" panose="020B0604020202020204" charset="0"/>
              </a:rPr>
              <a:t> System'): </a:t>
            </a:r>
            <a:r>
              <a:rPr lang="en-US" dirty="0">
                <a:solidFill>
                  <a:schemeClr val="bg1"/>
                </a:solidFill>
                <a:latin typeface="Krona One" panose="020B0604020202020204" charset="0"/>
              </a:rPr>
              <a:t>This line sets the title of the window to “Car Management System”.</a:t>
            </a:r>
          </a:p>
          <a:p>
            <a:pPr marL="285750" lvl="0" indent="-285750">
              <a:buFont typeface="Wingdings" panose="05000000000000000000" pitchFamily="2" charset="2"/>
              <a:buChar char="v"/>
            </a:pPr>
            <a:r>
              <a:rPr lang="en-US" dirty="0" err="1">
                <a:solidFill>
                  <a:schemeClr val="tx1"/>
                </a:solidFill>
                <a:latin typeface="Krona One" panose="020B0604020202020204" charset="0"/>
              </a:rPr>
              <a:t>window.configure</a:t>
            </a:r>
            <a:r>
              <a:rPr lang="en-US" dirty="0">
                <a:solidFill>
                  <a:schemeClr val="tx1"/>
                </a:solidFill>
                <a:latin typeface="Krona One" panose="020B0604020202020204" charset="0"/>
              </a:rPr>
              <a:t>(background='#6A6A6A'): </a:t>
            </a:r>
            <a:r>
              <a:rPr lang="en-US" dirty="0">
                <a:solidFill>
                  <a:schemeClr val="bg1"/>
                </a:solidFill>
                <a:latin typeface="Krona One" panose="020B0604020202020204" charset="0"/>
              </a:rPr>
              <a:t>This line sets the background color of the window to a dark gray color.</a:t>
            </a:r>
          </a:p>
          <a:p>
            <a:pPr marL="285750" lvl="0" indent="-285750">
              <a:buFont typeface="Wingdings" panose="05000000000000000000" pitchFamily="2" charset="2"/>
              <a:buChar char="v"/>
            </a:pPr>
            <a:r>
              <a:rPr lang="en-US" dirty="0" err="1">
                <a:solidFill>
                  <a:schemeClr val="tx1"/>
                </a:solidFill>
                <a:latin typeface="Krona One" panose="020B0604020202020204" charset="0"/>
              </a:rPr>
              <a:t>window.resizable</a:t>
            </a:r>
            <a:r>
              <a:rPr lang="en-US" dirty="0">
                <a:solidFill>
                  <a:schemeClr val="tx1"/>
                </a:solidFill>
                <a:latin typeface="Krona One" panose="020B0604020202020204" charset="0"/>
              </a:rPr>
              <a:t>(width=False, height=False): </a:t>
            </a:r>
            <a:r>
              <a:rPr lang="en-US" dirty="0">
                <a:solidFill>
                  <a:schemeClr val="bg1"/>
                </a:solidFill>
                <a:latin typeface="Krona One" panose="020B0604020202020204" charset="0"/>
              </a:rPr>
              <a:t>This line prevents the user from resizing the window.</a:t>
            </a:r>
          </a:p>
        </p:txBody>
      </p:sp>
    </p:spTree>
    <p:extLst>
      <p:ext uri="{BB962C8B-B14F-4D97-AF65-F5344CB8AC3E}">
        <p14:creationId xmlns:p14="http://schemas.microsoft.com/office/powerpoint/2010/main" val="18795121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1"/>
            <a:ext cx="9144000" cy="987136"/>
          </a:xfrm>
        </p:spPr>
        <p:txBody>
          <a:bodyPr/>
          <a:lstStyle/>
          <a:p>
            <a:pPr lvl="0"/>
            <a:r>
              <a:rPr lang="en-US" sz="1400" dirty="0">
                <a:solidFill>
                  <a:schemeClr val="tx1"/>
                </a:solidFill>
              </a:rPr>
              <a:t>icon = </a:t>
            </a:r>
            <a:r>
              <a:rPr lang="en-US" sz="1400" dirty="0" err="1">
                <a:solidFill>
                  <a:schemeClr val="tx1"/>
                </a:solidFill>
              </a:rPr>
              <a:t>tk.PhotoImage</a:t>
            </a:r>
            <a:r>
              <a:rPr lang="en-US" sz="1400" dirty="0">
                <a:solidFill>
                  <a:schemeClr val="tx1"/>
                </a:solidFill>
              </a:rPr>
              <a:t>(file='car_img.png'): </a:t>
            </a:r>
            <a:r>
              <a:rPr lang="en-US" sz="1400" dirty="0"/>
              <a:t>This line loads an image file named “car_img.png” and creates a new </a:t>
            </a:r>
            <a:r>
              <a:rPr lang="en-US" sz="1400" dirty="0" err="1"/>
              <a:t>PhotoImage</a:t>
            </a:r>
            <a:r>
              <a:rPr lang="en-US" sz="1400" dirty="0"/>
              <a:t> object from it</a:t>
            </a:r>
            <a:r>
              <a:rPr lang="en-US" sz="1400" dirty="0" smtClean="0"/>
              <a:t>.</a:t>
            </a:r>
            <a:br>
              <a:rPr lang="en-US" sz="1400" dirty="0" smtClean="0"/>
            </a:br>
            <a:r>
              <a:rPr lang="en-US" sz="1400" dirty="0"/>
              <a:t/>
            </a:r>
            <a:br>
              <a:rPr lang="en-US" sz="1400" dirty="0"/>
            </a:br>
            <a:r>
              <a:rPr lang="en-US" sz="1400" dirty="0" err="1">
                <a:solidFill>
                  <a:schemeClr val="tx1"/>
                </a:solidFill>
              </a:rPr>
              <a:t>window.call</a:t>
            </a:r>
            <a:r>
              <a:rPr lang="en-US" sz="1400" dirty="0">
                <a:solidFill>
                  <a:schemeClr val="tx1"/>
                </a:solidFill>
              </a:rPr>
              <a:t>('</a:t>
            </a:r>
            <a:r>
              <a:rPr lang="en-US" sz="1400" dirty="0" err="1">
                <a:solidFill>
                  <a:schemeClr val="tx1"/>
                </a:solidFill>
              </a:rPr>
              <a:t>wm</a:t>
            </a:r>
            <a:r>
              <a:rPr lang="en-US" sz="1400" dirty="0">
                <a:solidFill>
                  <a:schemeClr val="tx1"/>
                </a:solidFill>
              </a:rPr>
              <a:t>','</a:t>
            </a:r>
            <a:r>
              <a:rPr lang="en-US" sz="1400" dirty="0" err="1">
                <a:solidFill>
                  <a:schemeClr val="tx1"/>
                </a:solidFill>
              </a:rPr>
              <a:t>iconphoto</a:t>
            </a:r>
            <a:r>
              <a:rPr lang="en-US" sz="1400" dirty="0">
                <a:solidFill>
                  <a:schemeClr val="tx1"/>
                </a:solidFill>
              </a:rPr>
              <a:t>',window._</a:t>
            </a:r>
            <a:r>
              <a:rPr lang="en-US" sz="1400" dirty="0" err="1">
                <a:solidFill>
                  <a:schemeClr val="tx1"/>
                </a:solidFill>
              </a:rPr>
              <a:t>w,icon</a:t>
            </a:r>
            <a:r>
              <a:rPr lang="en-US" sz="1400" dirty="0">
                <a:solidFill>
                  <a:schemeClr val="tx1"/>
                </a:solidFill>
              </a:rPr>
              <a:t>): </a:t>
            </a:r>
            <a:r>
              <a:rPr lang="en-US" sz="1400" dirty="0"/>
              <a:t>This line sets the icon of the window to the image loaded in the previous line.</a:t>
            </a:r>
            <a:br>
              <a:rPr lang="en-US" sz="1400" dirty="0"/>
            </a:br>
            <a:r>
              <a:rPr lang="en-US" sz="1400" dirty="0"/>
              <a:t/>
            </a:r>
            <a:br>
              <a:rPr lang="en-US" sz="1400" dirty="0"/>
            </a:br>
            <a:endParaRPr lang="en-US" sz="1400" dirty="0"/>
          </a:p>
        </p:txBody>
      </p:sp>
      <p:sp>
        <p:nvSpPr>
          <p:cNvPr id="3" name="Rectangle 1"/>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80808"/>
                </a:solidFill>
                <a:effectLst/>
                <a:latin typeface="Arial Unicode MS"/>
              </a:rPr>
              <a:t>icon = tk.PhotoImage(</a:t>
            </a:r>
            <a:r>
              <a:rPr kumimoji="0" lang="en-US" altLang="en-US" sz="1000" b="0" i="0" u="none" strike="noStrike" cap="none" normalizeH="0" baseline="0" smtClean="0">
                <a:ln>
                  <a:noFill/>
                </a:ln>
                <a:solidFill>
                  <a:srgbClr val="660099"/>
                </a:solidFill>
                <a:effectLst/>
                <a:latin typeface="Arial Unicode MS"/>
              </a:rPr>
              <a:t>file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'car_img.png'</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window.call(</a:t>
            </a:r>
            <a:r>
              <a:rPr kumimoji="0" lang="en-US" altLang="en-US" sz="1000" b="0" i="0" u="none" strike="noStrike" cap="none" normalizeH="0" baseline="0" smtClean="0">
                <a:ln>
                  <a:noFill/>
                </a:ln>
                <a:solidFill>
                  <a:srgbClr val="067D17"/>
                </a:solidFill>
                <a:effectLst/>
                <a:latin typeface="Arial Unicode MS"/>
              </a:rPr>
              <a:t>'wm'</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'iconphoto'</a:t>
            </a:r>
            <a:r>
              <a:rPr kumimoji="0" lang="en-US" altLang="en-US" sz="1000" b="0" i="0" u="none" strike="noStrike" cap="none" normalizeH="0" baseline="0" smtClean="0">
                <a:ln>
                  <a:noFill/>
                </a:ln>
                <a:solidFill>
                  <a:srgbClr val="080808"/>
                </a:solidFill>
                <a:effectLst/>
                <a:latin typeface="Arial Unicode MS"/>
              </a:rPr>
              <a:t>,window._w,icon)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2223655"/>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80808"/>
                </a:solidFill>
                <a:effectLst/>
                <a:latin typeface="Arial Unicode MS"/>
              </a:rPr>
              <a:t>emp_id,emp_name,emp_age = tk.StringVar(),tk.StringVar(),tk.StringVar()</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emp_email,emp_phone,emp_salary = tk.StringVar(),tk.StringVar(),tk.StringVar()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Title 1"/>
          <p:cNvSpPr txBox="1">
            <a:spLocks/>
          </p:cNvSpPr>
          <p:nvPr/>
        </p:nvSpPr>
        <p:spPr>
          <a:xfrm>
            <a:off x="0" y="2982192"/>
            <a:ext cx="9144000" cy="987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2pPr>
            <a:lvl3pPr marR="0" lvl="2"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3pPr>
            <a:lvl4pPr marR="0" lvl="3"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4pPr>
            <a:lvl5pPr marR="0" lvl="4"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5pPr>
            <a:lvl6pPr marR="0" lvl="5"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6pPr>
            <a:lvl7pPr marR="0" lvl="6"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7pPr>
            <a:lvl8pPr marR="0" lvl="7"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8pPr>
            <a:lvl9pPr marR="0" lvl="8"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9pPr>
          </a:lstStyle>
          <a:p>
            <a:pPr lvl="0">
              <a:buClrTx/>
            </a:pPr>
            <a:r>
              <a:rPr lang="en-US" sz="1400" dirty="0" err="1">
                <a:solidFill>
                  <a:schemeClr val="tx1"/>
                </a:solidFill>
              </a:rPr>
              <a:t>emp_id</a:t>
            </a:r>
            <a:r>
              <a:rPr lang="en-US" sz="1400" dirty="0">
                <a:solidFill>
                  <a:schemeClr val="tx1"/>
                </a:solidFill>
              </a:rPr>
              <a:t>, </a:t>
            </a:r>
            <a:r>
              <a:rPr lang="en-US" sz="1400" dirty="0" err="1">
                <a:solidFill>
                  <a:schemeClr val="tx1"/>
                </a:solidFill>
              </a:rPr>
              <a:t>emp_name</a:t>
            </a:r>
            <a:r>
              <a:rPr lang="en-US" sz="1400" dirty="0">
                <a:solidFill>
                  <a:schemeClr val="tx1"/>
                </a:solidFill>
              </a:rPr>
              <a:t>, </a:t>
            </a:r>
            <a:r>
              <a:rPr lang="en-US" sz="1400" dirty="0" err="1">
                <a:solidFill>
                  <a:schemeClr val="tx1"/>
                </a:solidFill>
              </a:rPr>
              <a:t>emp_age</a:t>
            </a:r>
            <a:r>
              <a:rPr lang="en-US" sz="1400" dirty="0">
                <a:solidFill>
                  <a:schemeClr val="tx1"/>
                </a:solidFill>
              </a:rPr>
              <a:t> = </a:t>
            </a:r>
            <a:r>
              <a:rPr lang="en-US" sz="1400" dirty="0" err="1">
                <a:solidFill>
                  <a:schemeClr val="tx1"/>
                </a:solidFill>
              </a:rPr>
              <a:t>tk.StringVar</a:t>
            </a:r>
            <a:r>
              <a:rPr lang="en-US" sz="1400" dirty="0">
                <a:solidFill>
                  <a:schemeClr val="tx1"/>
                </a:solidFill>
              </a:rPr>
              <a:t>(), </a:t>
            </a:r>
            <a:r>
              <a:rPr lang="en-US" sz="1400" dirty="0" err="1">
                <a:solidFill>
                  <a:schemeClr val="tx1"/>
                </a:solidFill>
              </a:rPr>
              <a:t>tk.StringVar</a:t>
            </a:r>
            <a:r>
              <a:rPr lang="en-US" sz="1400" dirty="0">
                <a:solidFill>
                  <a:schemeClr val="tx1"/>
                </a:solidFill>
              </a:rPr>
              <a:t>(), </a:t>
            </a:r>
            <a:r>
              <a:rPr lang="en-US" sz="1400" dirty="0" err="1">
                <a:solidFill>
                  <a:schemeClr val="tx1"/>
                </a:solidFill>
              </a:rPr>
              <a:t>tk.StringVar</a:t>
            </a:r>
            <a:r>
              <a:rPr lang="en-US" sz="1400" dirty="0">
                <a:solidFill>
                  <a:schemeClr val="tx1"/>
                </a:solidFill>
              </a:rPr>
              <a:t>(): </a:t>
            </a:r>
            <a:r>
              <a:rPr lang="en-US" sz="1400" dirty="0"/>
              <a:t>These lines create three new </a:t>
            </a:r>
            <a:r>
              <a:rPr lang="en-US" sz="1400" dirty="0" err="1"/>
              <a:t>StringVar</a:t>
            </a:r>
            <a:r>
              <a:rPr lang="en-US" sz="1400" dirty="0"/>
              <a:t>() objects and assign them to the variables </a:t>
            </a:r>
            <a:r>
              <a:rPr lang="en-US" sz="1400" dirty="0" err="1"/>
              <a:t>emp_id</a:t>
            </a:r>
            <a:r>
              <a:rPr lang="en-US" sz="1400" dirty="0"/>
              <a:t>, </a:t>
            </a:r>
            <a:r>
              <a:rPr lang="en-US" sz="1400" dirty="0" err="1"/>
              <a:t>emp_name</a:t>
            </a:r>
            <a:r>
              <a:rPr lang="en-US" sz="1400" dirty="0"/>
              <a:t>, and </a:t>
            </a:r>
            <a:r>
              <a:rPr lang="en-US" sz="1400" dirty="0" err="1"/>
              <a:t>emp_age</a:t>
            </a:r>
            <a:r>
              <a:rPr lang="en-US" sz="1400" dirty="0"/>
              <a:t>. These objects are used to store string values that can be displayed in the GUI</a:t>
            </a:r>
            <a:r>
              <a:rPr lang="en-US" sz="1400" dirty="0" smtClean="0"/>
              <a:t>.</a:t>
            </a:r>
          </a:p>
          <a:p>
            <a:pPr lvl="0"/>
            <a:endParaRPr lang="en-US" sz="1400" dirty="0"/>
          </a:p>
          <a:p>
            <a:pPr lvl="0">
              <a:buClrTx/>
            </a:pPr>
            <a:r>
              <a:rPr lang="en-US" sz="1400" dirty="0" err="1">
                <a:solidFill>
                  <a:schemeClr val="tx1"/>
                </a:solidFill>
              </a:rPr>
              <a:t>emp_email</a:t>
            </a:r>
            <a:r>
              <a:rPr lang="en-US" sz="1400" dirty="0">
                <a:solidFill>
                  <a:schemeClr val="tx1"/>
                </a:solidFill>
              </a:rPr>
              <a:t>, </a:t>
            </a:r>
            <a:r>
              <a:rPr lang="en-US" sz="1400" dirty="0" err="1">
                <a:solidFill>
                  <a:schemeClr val="tx1"/>
                </a:solidFill>
              </a:rPr>
              <a:t>emp_phone</a:t>
            </a:r>
            <a:r>
              <a:rPr lang="en-US" sz="1400" dirty="0">
                <a:solidFill>
                  <a:schemeClr val="tx1"/>
                </a:solidFill>
              </a:rPr>
              <a:t>, </a:t>
            </a:r>
            <a:r>
              <a:rPr lang="en-US" sz="1400" dirty="0" err="1">
                <a:solidFill>
                  <a:schemeClr val="tx1"/>
                </a:solidFill>
              </a:rPr>
              <a:t>emp_salary</a:t>
            </a:r>
            <a:r>
              <a:rPr lang="en-US" sz="1400" dirty="0">
                <a:solidFill>
                  <a:schemeClr val="tx1"/>
                </a:solidFill>
              </a:rPr>
              <a:t> = </a:t>
            </a:r>
            <a:r>
              <a:rPr lang="en-US" sz="1400" dirty="0" err="1">
                <a:solidFill>
                  <a:schemeClr val="tx1"/>
                </a:solidFill>
              </a:rPr>
              <a:t>tk.StringVar</a:t>
            </a:r>
            <a:r>
              <a:rPr lang="en-US" sz="1400" dirty="0">
                <a:solidFill>
                  <a:schemeClr val="tx1"/>
                </a:solidFill>
              </a:rPr>
              <a:t>(), </a:t>
            </a:r>
            <a:r>
              <a:rPr lang="en-US" sz="1400" dirty="0" err="1">
                <a:solidFill>
                  <a:schemeClr val="tx1"/>
                </a:solidFill>
              </a:rPr>
              <a:t>tk.StringVar</a:t>
            </a:r>
            <a:r>
              <a:rPr lang="en-US" sz="1400" dirty="0">
                <a:solidFill>
                  <a:schemeClr val="tx1"/>
                </a:solidFill>
              </a:rPr>
              <a:t>(), </a:t>
            </a:r>
            <a:r>
              <a:rPr lang="en-US" sz="1400" dirty="0" err="1">
                <a:solidFill>
                  <a:schemeClr val="tx1"/>
                </a:solidFill>
              </a:rPr>
              <a:t>tk.StringVar</a:t>
            </a:r>
            <a:r>
              <a:rPr lang="en-US" sz="1400" dirty="0">
                <a:solidFill>
                  <a:schemeClr val="tx1"/>
                </a:solidFill>
              </a:rPr>
              <a:t>(): </a:t>
            </a:r>
            <a:r>
              <a:rPr lang="en-US" sz="1400" dirty="0"/>
              <a:t>These lines create three more </a:t>
            </a:r>
            <a:r>
              <a:rPr lang="en-US" sz="1400" dirty="0" err="1"/>
              <a:t>StringVar</a:t>
            </a:r>
            <a:r>
              <a:rPr lang="en-US" sz="1400" dirty="0"/>
              <a:t>() objects and assign them to the variables </a:t>
            </a:r>
            <a:r>
              <a:rPr lang="en-US" sz="1400" dirty="0" err="1"/>
              <a:t>emp_email</a:t>
            </a:r>
            <a:r>
              <a:rPr lang="en-US" sz="1400" dirty="0"/>
              <a:t>, </a:t>
            </a:r>
            <a:r>
              <a:rPr lang="en-US" sz="1400" dirty="0" err="1"/>
              <a:t>emp_phone</a:t>
            </a:r>
            <a:r>
              <a:rPr lang="en-US" sz="1400" dirty="0"/>
              <a:t>, and </a:t>
            </a:r>
            <a:r>
              <a:rPr lang="en-US" sz="1400" dirty="0" err="1"/>
              <a:t>emp_salary</a:t>
            </a:r>
            <a:r>
              <a:rPr lang="en-US" sz="1400" dirty="0"/>
              <a:t>.</a:t>
            </a:r>
          </a:p>
          <a:p>
            <a:r>
              <a:rPr lang="en-US" sz="1400" dirty="0" smtClean="0"/>
              <a:t/>
            </a:r>
            <a:br>
              <a:rPr lang="en-US" sz="1400" dirty="0" smtClean="0"/>
            </a:br>
            <a:r>
              <a:rPr lang="en-US" sz="1400" dirty="0" smtClean="0"/>
              <a:t/>
            </a:r>
            <a:br>
              <a:rPr lang="en-US" sz="1400" dirty="0" smtClean="0"/>
            </a:br>
            <a:endParaRPr lang="en-US" sz="1400" dirty="0"/>
          </a:p>
        </p:txBody>
      </p:sp>
    </p:spTree>
    <p:extLst>
      <p:ext uri="{BB962C8B-B14F-4D97-AF65-F5344CB8AC3E}">
        <p14:creationId xmlns:p14="http://schemas.microsoft.com/office/powerpoint/2010/main" val="719253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0439"/>
            <a:ext cx="9144000" cy="529698"/>
          </a:xfrm>
        </p:spPr>
        <p:txBody>
          <a:bodyPr/>
          <a:lstStyle/>
          <a:p>
            <a:pPr lvl="0">
              <a:buClrTx/>
            </a:pPr>
            <a:r>
              <a:rPr lang="en-US" sz="1400" dirty="0" smtClean="0"/>
              <a:t>This code block is used to create Database , Table for inserting the data.</a:t>
            </a:r>
            <a:endParaRPr lang="en-US" sz="1400" dirty="0"/>
          </a:p>
        </p:txBody>
      </p:sp>
      <p:sp>
        <p:nvSpPr>
          <p:cNvPr id="3" name="Rectangle 1"/>
          <p:cNvSpPr>
            <a:spLocks noChangeArrowheads="1"/>
          </p:cNvSpPr>
          <p:nvPr/>
        </p:nvSpPr>
        <p:spPr bwMode="auto">
          <a:xfrm>
            <a:off x="0" y="0"/>
            <a:ext cx="9144000" cy="1600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80808"/>
                </a:solidFill>
                <a:effectLst/>
                <a:latin typeface="Arial Unicode MS"/>
              </a:rPr>
              <a:t>cur = </a:t>
            </a:r>
            <a:r>
              <a:rPr kumimoji="0" lang="en-US" altLang="en-US" sz="1000" b="0" i="0" u="none" strike="noStrike" cap="none" normalizeH="0" baseline="0" dirty="0" err="1" smtClean="0">
                <a:ln>
                  <a:noFill/>
                </a:ln>
                <a:solidFill>
                  <a:srgbClr val="080808"/>
                </a:solidFill>
                <a:effectLst/>
                <a:latin typeface="Arial Unicode MS"/>
              </a:rPr>
              <a:t>conn.cursor</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cur.execute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"""CREATE TABLE IF NOT EXISTS </a:t>
            </a:r>
            <a:r>
              <a:rPr kumimoji="0" lang="en-US" altLang="en-US" sz="1000" b="0" i="0" u="none" strike="noStrike" cap="none" normalizeH="0" baseline="0" dirty="0" err="1" smtClean="0">
                <a:ln>
                  <a:noFill/>
                </a:ln>
                <a:solidFill>
                  <a:srgbClr val="067D17"/>
                </a:solidFill>
                <a:effectLst/>
                <a:latin typeface="Arial Unicode MS"/>
              </a:rPr>
              <a:t>emp_data</a:t>
            </a:r>
            <a:r>
              <a:rPr kumimoji="0" lang="en-US" altLang="en-US" sz="1000" b="0" i="0" u="none" strike="noStrike" cap="none" normalizeH="0" baseline="0" dirty="0" smtClean="0">
                <a:ln>
                  <a:noFill/>
                </a:ln>
                <a:solidFill>
                  <a:srgbClr val="067D17"/>
                </a:solidFill>
                <a:effectLst/>
                <a:latin typeface="Arial Unicode MS"/>
              </a:rPr>
              <a:t> (</a:t>
            </a:r>
            <a:br>
              <a:rPr kumimoji="0" lang="en-US" altLang="en-US" sz="1000" b="0" i="0" u="none" strike="noStrike" cap="none" normalizeH="0" baseline="0" dirty="0" smtClean="0">
                <a:ln>
                  <a:noFill/>
                </a:ln>
                <a:solidFill>
                  <a:srgbClr val="067D17"/>
                </a:solidFill>
                <a:effectLst/>
                <a:latin typeface="Arial Unicode MS"/>
              </a:rPr>
            </a:br>
            <a:r>
              <a:rPr kumimoji="0" lang="en-US" altLang="en-US" sz="1000" b="0" i="0" u="none" strike="noStrike" cap="none" normalizeH="0" baseline="0" dirty="0" smtClean="0">
                <a:ln>
                  <a:noFill/>
                </a:ln>
                <a:solidFill>
                  <a:srgbClr val="067D17"/>
                </a:solidFill>
                <a:effectLst/>
                <a:latin typeface="Arial Unicode MS"/>
              </a:rPr>
              <a:t>   ID TEXT NOT NULL PRIMARY KEY ,Name TEXT NOT NULL,</a:t>
            </a:r>
            <a:br>
              <a:rPr kumimoji="0" lang="en-US" altLang="en-US" sz="1000" b="0" i="0" u="none" strike="noStrike" cap="none" normalizeH="0" baseline="0" dirty="0" smtClean="0">
                <a:ln>
                  <a:noFill/>
                </a:ln>
                <a:solidFill>
                  <a:srgbClr val="067D17"/>
                </a:solidFill>
                <a:effectLst/>
                <a:latin typeface="Arial Unicode MS"/>
              </a:rPr>
            </a:br>
            <a:r>
              <a:rPr kumimoji="0" lang="en-US" altLang="en-US" sz="1000" b="0" i="0" u="none" strike="noStrike" cap="none" normalizeH="0" baseline="0" dirty="0" smtClean="0">
                <a:ln>
                  <a:noFill/>
                </a:ln>
                <a:solidFill>
                  <a:srgbClr val="067D17"/>
                </a:solidFill>
                <a:effectLst/>
                <a:latin typeface="Arial Unicode MS"/>
              </a:rPr>
              <a:t>   Age TEXT NOT </a:t>
            </a:r>
            <a:r>
              <a:rPr kumimoji="0" lang="en-US" altLang="en-US" sz="1000" b="0" i="0" u="none" strike="noStrike" cap="none" normalizeH="0" baseline="0" dirty="0" err="1" smtClean="0">
                <a:ln>
                  <a:noFill/>
                </a:ln>
                <a:solidFill>
                  <a:srgbClr val="067D17"/>
                </a:solidFill>
                <a:effectLst/>
                <a:latin typeface="Arial Unicode MS"/>
              </a:rPr>
              <a:t>NULL,Email</a:t>
            </a:r>
            <a:r>
              <a:rPr kumimoji="0" lang="en-US" altLang="en-US" sz="1000" b="0" i="0" u="none" strike="noStrike" cap="none" normalizeH="0" baseline="0" dirty="0" smtClean="0">
                <a:ln>
                  <a:noFill/>
                </a:ln>
                <a:solidFill>
                  <a:srgbClr val="067D17"/>
                </a:solidFill>
                <a:effectLst/>
                <a:latin typeface="Arial Unicode MS"/>
              </a:rPr>
              <a:t> TEXT NOT NULL,</a:t>
            </a:r>
            <a:br>
              <a:rPr kumimoji="0" lang="en-US" altLang="en-US" sz="1000" b="0" i="0" u="none" strike="noStrike" cap="none" normalizeH="0" baseline="0" dirty="0" smtClean="0">
                <a:ln>
                  <a:noFill/>
                </a:ln>
                <a:solidFill>
                  <a:srgbClr val="067D17"/>
                </a:solidFill>
                <a:effectLst/>
                <a:latin typeface="Arial Unicode MS"/>
              </a:rPr>
            </a:br>
            <a:r>
              <a:rPr kumimoji="0" lang="en-US" altLang="en-US" sz="1000" b="0" i="0" u="none" strike="noStrike" cap="none" normalizeH="0" baseline="0" dirty="0" smtClean="0">
                <a:ln>
                  <a:noFill/>
                </a:ln>
                <a:solidFill>
                  <a:srgbClr val="067D17"/>
                </a:solidFill>
                <a:effectLst/>
                <a:latin typeface="Arial Unicode MS"/>
              </a:rPr>
              <a:t>   Phone TEXT NOT </a:t>
            </a:r>
            <a:r>
              <a:rPr kumimoji="0" lang="en-US" altLang="en-US" sz="1000" b="0" i="0" u="none" strike="noStrike" cap="none" normalizeH="0" baseline="0" dirty="0" err="1" smtClean="0">
                <a:ln>
                  <a:noFill/>
                </a:ln>
                <a:solidFill>
                  <a:srgbClr val="067D17"/>
                </a:solidFill>
                <a:effectLst/>
                <a:latin typeface="Arial Unicode MS"/>
              </a:rPr>
              <a:t>NULL,Salary</a:t>
            </a:r>
            <a:r>
              <a:rPr kumimoji="0" lang="en-US" altLang="en-US" sz="1000" b="0" i="0" u="none" strike="noStrike" cap="none" normalizeH="0" baseline="0" dirty="0" smtClean="0">
                <a:ln>
                  <a:noFill/>
                </a:ln>
                <a:solidFill>
                  <a:srgbClr val="067D17"/>
                </a:solidFill>
                <a:effectLst/>
                <a:latin typeface="Arial Unicode MS"/>
              </a:rPr>
              <a:t> TEXT NOT NULL,</a:t>
            </a:r>
            <a:br>
              <a:rPr kumimoji="0" lang="en-US" altLang="en-US" sz="1000" b="0" i="0" u="none" strike="noStrike" cap="none" normalizeH="0" baseline="0" dirty="0" smtClean="0">
                <a:ln>
                  <a:noFill/>
                </a:ln>
                <a:solidFill>
                  <a:srgbClr val="067D17"/>
                </a:solidFill>
                <a:effectLst/>
                <a:latin typeface="Arial Unicode MS"/>
              </a:rPr>
            </a:br>
            <a:r>
              <a:rPr kumimoji="0" lang="en-US" altLang="en-US" sz="1000" b="0" i="0" u="none" strike="noStrike" cap="none" normalizeH="0" baseline="0" dirty="0" smtClean="0">
                <a:ln>
                  <a:noFill/>
                </a:ln>
                <a:solidFill>
                  <a:srgbClr val="067D17"/>
                </a:solidFill>
                <a:effectLst/>
                <a:latin typeface="Arial Unicode MS"/>
              </a:rPr>
              <a:t>   </a:t>
            </a:r>
            <a:r>
              <a:rPr kumimoji="0" lang="en-US" altLang="en-US" sz="1000" b="0" i="0" u="none" strike="noStrike" cap="none" normalizeH="0" baseline="0" dirty="0" err="1" smtClean="0">
                <a:ln>
                  <a:noFill/>
                </a:ln>
                <a:solidFill>
                  <a:srgbClr val="067D17"/>
                </a:solidFill>
                <a:effectLst/>
                <a:latin typeface="Arial Unicode MS"/>
              </a:rPr>
              <a:t>Date_save</a:t>
            </a:r>
            <a:r>
              <a:rPr kumimoji="0" lang="en-US" altLang="en-US" sz="1000" b="0" i="0" u="none" strike="noStrike" cap="none" normalizeH="0" baseline="0" dirty="0" smtClean="0">
                <a:ln>
                  <a:noFill/>
                </a:ln>
                <a:solidFill>
                  <a:srgbClr val="067D17"/>
                </a:solidFill>
                <a:effectLst/>
                <a:latin typeface="Arial Unicode MS"/>
              </a:rPr>
              <a:t> TEXT NOT NULL)</a:t>
            </a:r>
            <a:br>
              <a:rPr kumimoji="0" lang="en-US" altLang="en-US" sz="1000" b="0" i="0" u="none" strike="noStrike" cap="none" normalizeH="0" baseline="0" dirty="0" smtClean="0">
                <a:ln>
                  <a:noFill/>
                </a:ln>
                <a:solidFill>
                  <a:srgbClr val="067D17"/>
                </a:solidFill>
                <a:effectLst/>
                <a:latin typeface="Arial Unicode MS"/>
              </a:rPr>
            </a:br>
            <a:r>
              <a:rPr kumimoji="0" lang="en-US" altLang="en-US" sz="1000" b="0" i="0" u="none" strike="noStrike" cap="none" normalizeH="0" baseline="0" dirty="0" smtClean="0">
                <a:ln>
                  <a:noFill/>
                </a:ln>
                <a:solidFill>
                  <a:srgbClr val="067D17"/>
                </a:solidFill>
                <a:effectLst/>
                <a:latin typeface="Arial Unicode MS"/>
              </a:rPr>
              <a:t>   """</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cur.close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36065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16210"/>
            <a:ext cx="9144000" cy="443963"/>
          </a:xfrm>
        </p:spPr>
        <p:txBody>
          <a:bodyPr/>
          <a:lstStyle/>
          <a:p>
            <a:pPr lvl="0">
              <a:buClrTx/>
            </a:pPr>
            <a:r>
              <a:rPr lang="en-US" sz="1400" dirty="0" smtClean="0"/>
              <a:t>This Function is responsible for inserting the data of the car</a:t>
            </a:r>
            <a:endParaRPr lang="en-US" sz="1400" dirty="0"/>
          </a:p>
        </p:txBody>
      </p:sp>
      <p:sp>
        <p:nvSpPr>
          <p:cNvPr id="5" name="Rectangle 2"/>
          <p:cNvSpPr>
            <a:spLocks noChangeArrowheads="1"/>
          </p:cNvSpPr>
          <p:nvPr/>
        </p:nvSpPr>
        <p:spPr bwMode="auto">
          <a:xfrm>
            <a:off x="-1" y="0"/>
            <a:ext cx="9144001" cy="3016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33B3"/>
                </a:solidFill>
                <a:effectLst/>
                <a:latin typeface="Arial Unicode MS"/>
              </a:rPr>
              <a:t>def</a:t>
            </a:r>
            <a:r>
              <a:rPr kumimoji="0" lang="en-US" altLang="en-US" sz="1000" b="0" i="0" u="none" strike="noStrike" cap="none" normalizeH="0" baseline="0" dirty="0" smtClean="0">
                <a:ln>
                  <a:noFill/>
                </a:ln>
                <a:solidFill>
                  <a:srgbClr val="0033B3"/>
                </a:solidFill>
                <a:effectLst/>
                <a:latin typeface="Arial Unicode MS"/>
              </a:rPr>
              <a:t> </a:t>
            </a:r>
            <a:r>
              <a:rPr kumimoji="0" lang="en-US" altLang="en-US" sz="1000" b="0" i="0" u="none" strike="noStrike" cap="none" normalizeH="0" baseline="0" dirty="0" err="1" smtClean="0">
                <a:ln>
                  <a:noFill/>
                </a:ln>
                <a:solidFill>
                  <a:srgbClr val="00627A"/>
                </a:solidFill>
                <a:effectLst/>
                <a:latin typeface="Arial Unicode MS"/>
              </a:rPr>
              <a:t>insertData</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cur = </a:t>
            </a:r>
            <a:r>
              <a:rPr kumimoji="0" lang="en-US" altLang="en-US" sz="1000" b="0" i="0" u="none" strike="noStrike" cap="none" normalizeH="0" baseline="0" dirty="0" err="1" smtClean="0">
                <a:ln>
                  <a:noFill/>
                </a:ln>
                <a:solidFill>
                  <a:srgbClr val="080808"/>
                </a:solidFill>
                <a:effectLst/>
                <a:latin typeface="Arial Unicode MS"/>
              </a:rPr>
              <a:t>conn.cursor</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Car_id</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emp_id.get</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Car_name</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emp_name.get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Car_age</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emp_age.get</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Car_email</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emp_email.get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Car_phone</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emp_phone.get</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Car_salary</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emp_salary.get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date_emp</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00080"/>
                </a:solidFill>
                <a:effectLst/>
                <a:latin typeface="Arial Unicode MS"/>
              </a:rPr>
              <a:t>str</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datetime.now</a:t>
            </a:r>
            <a:r>
              <a:rPr kumimoji="0" lang="en-US" altLang="en-US" sz="1000" b="0" i="0" u="none" strike="noStrike" cap="none" normalizeH="0" baseline="0" dirty="0" smtClean="0">
                <a:ln>
                  <a:noFill/>
                </a:ln>
                <a:solidFill>
                  <a:srgbClr val="080808"/>
                </a:solidFill>
                <a:effectLst/>
                <a:latin typeface="Arial Unicode MS"/>
              </a:rPr>
              <a:t>().date())</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if </a:t>
            </a:r>
            <a:r>
              <a:rPr kumimoji="0" lang="en-US" altLang="en-US" sz="1000" b="0" i="0" u="none" strike="noStrike" cap="none" normalizeH="0" baseline="0" dirty="0" err="1" smtClean="0">
                <a:ln>
                  <a:noFill/>
                </a:ln>
                <a:solidFill>
                  <a:srgbClr val="080808"/>
                </a:solidFill>
                <a:effectLst/>
                <a:latin typeface="Arial Unicode MS"/>
              </a:rPr>
              <a:t>Car_id</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smtClean="0">
                <a:ln>
                  <a:noFill/>
                </a:ln>
                <a:solidFill>
                  <a:srgbClr val="067D17"/>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or </a:t>
            </a:r>
            <a:r>
              <a:rPr kumimoji="0" lang="en-US" altLang="en-US" sz="1000" b="0" i="0" u="none" strike="noStrike" cap="none" normalizeH="0" baseline="0" dirty="0" err="1" smtClean="0">
                <a:ln>
                  <a:noFill/>
                </a:ln>
                <a:solidFill>
                  <a:srgbClr val="080808"/>
                </a:solidFill>
                <a:effectLst/>
                <a:latin typeface="Arial Unicode MS"/>
              </a:rPr>
              <a:t>Car_name</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smtClean="0">
                <a:ln>
                  <a:noFill/>
                </a:ln>
                <a:solidFill>
                  <a:srgbClr val="067D17"/>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or </a:t>
            </a:r>
            <a:r>
              <a:rPr kumimoji="0" lang="en-US" altLang="en-US" sz="1000" b="0" i="0" u="none" strike="noStrike" cap="none" normalizeH="0" baseline="0" dirty="0" err="1" smtClean="0">
                <a:ln>
                  <a:noFill/>
                </a:ln>
                <a:solidFill>
                  <a:srgbClr val="080808"/>
                </a:solidFill>
                <a:effectLst/>
                <a:latin typeface="Arial Unicode MS"/>
              </a:rPr>
              <a:t>Car_age</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smtClean="0">
                <a:ln>
                  <a:noFill/>
                </a:ln>
                <a:solidFill>
                  <a:srgbClr val="067D17"/>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or </a:t>
            </a:r>
            <a:r>
              <a:rPr kumimoji="0" lang="en-US" altLang="en-US" sz="1000" b="0" i="0" u="none" strike="noStrike" cap="none" normalizeH="0" baseline="0" dirty="0" err="1" smtClean="0">
                <a:ln>
                  <a:noFill/>
                </a:ln>
                <a:solidFill>
                  <a:srgbClr val="080808"/>
                </a:solidFill>
                <a:effectLst/>
                <a:latin typeface="Arial Unicode MS"/>
              </a:rPr>
              <a:t>Car_email</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smtClean="0">
                <a:ln>
                  <a:noFill/>
                </a:ln>
                <a:solidFill>
                  <a:srgbClr val="067D17"/>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or </a:t>
            </a:r>
            <a:r>
              <a:rPr kumimoji="0" lang="en-US" altLang="en-US" sz="1000" b="0" i="0" u="none" strike="noStrike" cap="none" normalizeH="0" baseline="0" dirty="0" err="1" smtClean="0">
                <a:ln>
                  <a:noFill/>
                </a:ln>
                <a:solidFill>
                  <a:srgbClr val="080808"/>
                </a:solidFill>
                <a:effectLst/>
                <a:latin typeface="Arial Unicode MS"/>
              </a:rPr>
              <a:t>Car_phone</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smtClean="0">
                <a:ln>
                  <a:noFill/>
                </a:ln>
                <a:solidFill>
                  <a:srgbClr val="067D17"/>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or </a:t>
            </a:r>
            <a:r>
              <a:rPr kumimoji="0" lang="en-US" altLang="en-US" sz="1000" b="0" i="0" u="none" strike="noStrike" cap="none" normalizeH="0" baseline="0" dirty="0" err="1" smtClean="0">
                <a:ln>
                  <a:noFill/>
                </a:ln>
                <a:solidFill>
                  <a:srgbClr val="080808"/>
                </a:solidFill>
                <a:effectLst/>
                <a:latin typeface="Arial Unicode MS"/>
              </a:rPr>
              <a:t>Car_salary</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messagebox.showwarning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'Missed values'</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67D17"/>
                </a:solidFill>
                <a:effectLst/>
                <a:latin typeface="Arial Unicode MS"/>
              </a:rPr>
              <a:t>'There are some blank fields please check again'</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else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insertQuery</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smtClean="0">
                <a:ln>
                  <a:noFill/>
                </a:ln>
                <a:solidFill>
                  <a:srgbClr val="067D17"/>
                </a:solidFill>
                <a:effectLst/>
                <a:latin typeface="Arial Unicode MS"/>
              </a:rPr>
              <a:t>"INSERT INTO </a:t>
            </a:r>
            <a:r>
              <a:rPr kumimoji="0" lang="en-US" altLang="en-US" sz="1000" b="0" i="0" u="none" strike="noStrike" cap="none" normalizeH="0" baseline="0" dirty="0" err="1" smtClean="0">
                <a:ln>
                  <a:noFill/>
                </a:ln>
                <a:solidFill>
                  <a:srgbClr val="067D17"/>
                </a:solidFill>
                <a:effectLst/>
                <a:latin typeface="Arial Unicode MS"/>
              </a:rPr>
              <a:t>emp_data</a:t>
            </a:r>
            <a:r>
              <a:rPr kumimoji="0" lang="en-US" altLang="en-US" sz="1000" b="0" i="0" u="none" strike="noStrike" cap="none" normalizeH="0" baseline="0" dirty="0" smtClean="0">
                <a:ln>
                  <a:noFill/>
                </a:ln>
                <a:solidFill>
                  <a:srgbClr val="067D17"/>
                </a:solidFill>
                <a:effectLst/>
                <a:latin typeface="Arial Unicode MS"/>
              </a:rPr>
              <a:t> (</a:t>
            </a:r>
            <a:r>
              <a:rPr kumimoji="0" lang="en-US" altLang="en-US" sz="1000" b="0" i="0" u="none" strike="noStrike" cap="none" normalizeH="0" baseline="0" dirty="0" err="1" smtClean="0">
                <a:ln>
                  <a:noFill/>
                </a:ln>
                <a:solidFill>
                  <a:srgbClr val="067D17"/>
                </a:solidFill>
                <a:effectLst/>
                <a:latin typeface="Arial Unicode MS"/>
              </a:rPr>
              <a:t>ID,Name,Age,Email,Phone,Salary,Date_save</a:t>
            </a:r>
            <a:r>
              <a:rPr kumimoji="0" lang="en-US" altLang="en-US" sz="1000" b="0" i="0" u="none" strike="noStrike" cap="none" normalizeH="0" baseline="0" dirty="0" smtClean="0">
                <a:ln>
                  <a:noFill/>
                </a:ln>
                <a:solidFill>
                  <a:srgbClr val="067D17"/>
                </a:solidFill>
                <a:effectLst/>
                <a:latin typeface="Arial Unicode MS"/>
              </a:rPr>
              <a:t>) VALUES (?,?,?,?,?,?,?)"</a:t>
            </a:r>
            <a:br>
              <a:rPr kumimoji="0" lang="en-US" altLang="en-US" sz="1000" b="0" i="0" u="none" strike="noStrike" cap="none" normalizeH="0" baseline="0" dirty="0" smtClean="0">
                <a:ln>
                  <a:noFill/>
                </a:ln>
                <a:solidFill>
                  <a:srgbClr val="067D17"/>
                </a:solidFill>
                <a:effectLst/>
                <a:latin typeface="Arial Unicode MS"/>
              </a:rPr>
            </a:br>
            <a:r>
              <a:rPr kumimoji="0" lang="en-US" altLang="en-US" sz="1000" b="0" i="0" u="none" strike="noStrike" cap="none" normalizeH="0" baseline="0" dirty="0" smtClean="0">
                <a:ln>
                  <a:noFill/>
                </a:ln>
                <a:solidFill>
                  <a:srgbClr val="067D17"/>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val</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Car_id,Car_name,Car_age,Car_email,Car_phone,Car_salary,date_emp</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cur.execute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insertQuery,val</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if </a:t>
            </a:r>
            <a:r>
              <a:rPr kumimoji="0" lang="en-US" altLang="en-US" sz="1000" b="0" i="0" u="none" strike="noStrike" cap="none" normalizeH="0" baseline="0" dirty="0" err="1" smtClean="0">
                <a:ln>
                  <a:noFill/>
                </a:ln>
                <a:solidFill>
                  <a:srgbClr val="080808"/>
                </a:solidFill>
                <a:effectLst/>
                <a:latin typeface="Arial Unicode MS"/>
              </a:rPr>
              <a:t>insertData</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messagebox.showinfo</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"Car </a:t>
            </a:r>
            <a:r>
              <a:rPr kumimoji="0" lang="en-US" altLang="en-US" sz="1000" b="0" i="0" u="none" strike="noStrike" cap="none" normalizeH="0" baseline="0" dirty="0" err="1" smtClean="0">
                <a:ln>
                  <a:noFill/>
                </a:ln>
                <a:solidFill>
                  <a:srgbClr val="067D17"/>
                </a:solidFill>
                <a:effectLst/>
                <a:latin typeface="Arial Unicode MS"/>
              </a:rPr>
              <a:t>Insertion"</a:t>
            </a:r>
            <a:r>
              <a:rPr kumimoji="0" lang="en-US" altLang="en-US" sz="1000" b="0" i="0" u="none" strike="noStrike" cap="none" normalizeH="0" baseline="0" dirty="0" err="1"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67D17"/>
                </a:solidFill>
                <a:effectLst/>
                <a:latin typeface="Arial Unicode MS"/>
              </a:rPr>
              <a:t>"Car</a:t>
            </a:r>
            <a:r>
              <a:rPr kumimoji="0" lang="en-US" altLang="en-US" sz="1000" b="0" i="0" u="none" strike="noStrike" cap="none" normalizeH="0" baseline="0" dirty="0" smtClean="0">
                <a:ln>
                  <a:noFill/>
                </a:ln>
                <a:solidFill>
                  <a:srgbClr val="067D17"/>
                </a:solidFill>
                <a:effectLst/>
                <a:latin typeface="Arial Unicode MS"/>
              </a:rPr>
              <a:t> has been inserted successfully"</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emp_id.set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emp_name.set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emp_age.set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emp_email.set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emp_phone.set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emp_salary.set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conn.commit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get_data</a:t>
            </a:r>
            <a:r>
              <a:rPr kumimoji="0" lang="en-US" altLang="en-US" sz="1000" b="0" i="0" u="none" strike="noStrike" cap="none" normalizeH="0" baseline="0" dirty="0" smtClean="0">
                <a:ln>
                  <a:noFill/>
                </a:ln>
                <a:solidFill>
                  <a:srgbClr val="080808"/>
                </a:solidFill>
                <a:effectLst/>
                <a:latin typeface="Arial Unicode MS"/>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6261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800503"/>
            <a:ext cx="9144000" cy="530093"/>
          </a:xfrm>
        </p:spPr>
        <p:txBody>
          <a:bodyPr/>
          <a:lstStyle/>
          <a:p>
            <a:pPr lvl="0">
              <a:buClrTx/>
            </a:pPr>
            <a:r>
              <a:rPr lang="en-US" sz="1400" dirty="0" smtClean="0"/>
              <a:t>This Function is used to show the data of all cars in the database</a:t>
            </a:r>
            <a:r>
              <a:rPr lang="en-US" sz="1400" dirty="0"/>
              <a:t/>
            </a:r>
            <a:br>
              <a:rPr lang="en-US" sz="1400" dirty="0"/>
            </a:br>
            <a:endParaRPr lang="en-US" sz="1400" dirty="0"/>
          </a:p>
        </p:txBody>
      </p:sp>
      <p:sp>
        <p:nvSpPr>
          <p:cNvPr id="6" name="Rectangle 3"/>
          <p:cNvSpPr>
            <a:spLocks noChangeArrowheads="1"/>
          </p:cNvSpPr>
          <p:nvPr/>
        </p:nvSpPr>
        <p:spPr bwMode="auto">
          <a:xfrm>
            <a:off x="1" y="0"/>
            <a:ext cx="9144000" cy="17851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33B3"/>
                </a:solidFill>
                <a:effectLst/>
                <a:latin typeface="Arial Unicode MS"/>
              </a:rPr>
              <a:t>def </a:t>
            </a:r>
            <a:r>
              <a:rPr kumimoji="0" lang="en-US" altLang="en-US" sz="1000" b="0" i="0" u="none" strike="noStrike" cap="none" normalizeH="0" baseline="0" smtClean="0">
                <a:ln>
                  <a:noFill/>
                </a:ln>
                <a:solidFill>
                  <a:srgbClr val="00627A"/>
                </a:solidFill>
                <a:effectLst/>
                <a:latin typeface="Arial Unicode MS"/>
              </a:rPr>
              <a:t>get_data</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033B3"/>
                </a:solidFill>
                <a:effectLst/>
                <a:latin typeface="Arial Unicode MS"/>
              </a:rPr>
              <a:t>global </a:t>
            </a:r>
            <a:r>
              <a:rPr kumimoji="0" lang="en-US" altLang="en-US" sz="1000" b="0" i="0" u="none" strike="noStrike" cap="none" normalizeH="0" baseline="0" smtClean="0">
                <a:ln>
                  <a:noFill/>
                </a:ln>
                <a:solidFill>
                  <a:srgbClr val="080808"/>
                </a:solidFill>
                <a:effectLst/>
                <a:latin typeface="Arial Unicode MS"/>
              </a:rPr>
              <a:t>myData</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cur = conn.cursor()</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808080"/>
                </a:solidFill>
                <a:effectLst/>
                <a:latin typeface="Arial Unicode MS"/>
              </a:rPr>
              <a:t>Car_id </a:t>
            </a:r>
            <a:r>
              <a:rPr kumimoji="0" lang="en-US" altLang="en-US" sz="1000" b="0" i="0" u="none" strike="noStrike" cap="none" normalizeH="0" baseline="0" smtClean="0">
                <a:ln>
                  <a:noFill/>
                </a:ln>
                <a:solidFill>
                  <a:srgbClr val="080808"/>
                </a:solidFill>
                <a:effectLst/>
                <a:latin typeface="Arial Unicode MS"/>
              </a:rPr>
              <a:t>= emp_id.get()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1" u="none" strike="noStrike" cap="none" normalizeH="0" baseline="0" smtClean="0">
                <a:ln>
                  <a:noFill/>
                </a:ln>
                <a:solidFill>
                  <a:srgbClr val="8C8C8C"/>
                </a:solidFill>
                <a:effectLst/>
                <a:latin typeface="Arial Unicode MS"/>
              </a:rPr>
              <a:t>#sel_data = ("SELECT * FROM emp_data WHERE ID=?")</a:t>
            </a:r>
            <a:br>
              <a:rPr kumimoji="0" lang="en-US" altLang="en-US" sz="1000" b="0" i="1" u="none" strike="noStrike" cap="none" normalizeH="0" baseline="0" smtClean="0">
                <a:ln>
                  <a:noFill/>
                </a:ln>
                <a:solidFill>
                  <a:srgbClr val="8C8C8C"/>
                </a:solidFill>
                <a:effectLst/>
                <a:latin typeface="Arial Unicode MS"/>
              </a:rPr>
            </a:br>
            <a:r>
              <a:rPr kumimoji="0" lang="en-US" altLang="en-US" sz="1000" b="0" i="1" u="none" strike="noStrike" cap="none" normalizeH="0" baseline="0" smtClean="0">
                <a:ln>
                  <a:noFill/>
                </a:ln>
                <a:solidFill>
                  <a:srgbClr val="8C8C8C"/>
                </a:solidFill>
                <a:effectLst/>
                <a:latin typeface="Arial Unicode MS"/>
              </a:rPr>
              <a:t>   #cur.execute("SELECT * FROM emp_data WHERE ID=?"+Car_id)</a:t>
            </a:r>
            <a:br>
              <a:rPr kumimoji="0" lang="en-US" altLang="en-US" sz="1000" b="0" i="1" u="none" strike="noStrike" cap="none" normalizeH="0" baseline="0" smtClean="0">
                <a:ln>
                  <a:noFill/>
                </a:ln>
                <a:solidFill>
                  <a:srgbClr val="8C8C8C"/>
                </a:solidFill>
                <a:effectLst/>
                <a:latin typeface="Arial Unicode MS"/>
              </a:rPr>
            </a:br>
            <a:r>
              <a:rPr kumimoji="0" lang="en-US" altLang="en-US" sz="1000" b="0" i="1" u="none" strike="noStrike" cap="none" normalizeH="0" baseline="0" smtClean="0">
                <a:ln>
                  <a:noFill/>
                </a:ln>
                <a:solidFill>
                  <a:srgbClr val="8C8C8C"/>
                </a:solidFill>
                <a:effectLst/>
                <a:latin typeface="Arial Unicode MS"/>
              </a:rPr>
              <a:t/>
            </a:r>
            <a:br>
              <a:rPr kumimoji="0" lang="en-US" altLang="en-US" sz="1000" b="0" i="1" u="none" strike="noStrike" cap="none" normalizeH="0" baseline="0" smtClean="0">
                <a:ln>
                  <a:noFill/>
                </a:ln>
                <a:solidFill>
                  <a:srgbClr val="8C8C8C"/>
                </a:solidFill>
                <a:effectLst/>
                <a:latin typeface="Arial Unicode MS"/>
              </a:rPr>
            </a:br>
            <a:r>
              <a:rPr kumimoji="0" lang="en-US" altLang="en-US" sz="1000" b="0" i="1" u="none" strike="noStrike" cap="none" normalizeH="0" baseline="0" smtClean="0">
                <a:ln>
                  <a:noFill/>
                </a:ln>
                <a:solidFill>
                  <a:srgbClr val="8C8C8C"/>
                </a:solidFill>
                <a:effectLst/>
                <a:latin typeface="Arial Unicode MS"/>
              </a:rPr>
              <a:t>   </a:t>
            </a:r>
            <a:r>
              <a:rPr kumimoji="0" lang="en-US" altLang="en-US" sz="1000" b="0" i="0" u="none" strike="noStrike" cap="none" normalizeH="0" baseline="0" smtClean="0">
                <a:ln>
                  <a:noFill/>
                </a:ln>
                <a:solidFill>
                  <a:srgbClr val="080808"/>
                </a:solidFill>
                <a:effectLst/>
                <a:latin typeface="Arial Unicode MS"/>
              </a:rPr>
              <a:t>query = </a:t>
            </a:r>
            <a:r>
              <a:rPr kumimoji="0" lang="en-US" altLang="en-US" sz="1000" b="0" i="0" u="none" strike="noStrike" cap="none" normalizeH="0" baseline="0" smtClean="0">
                <a:ln>
                  <a:noFill/>
                </a:ln>
                <a:solidFill>
                  <a:srgbClr val="067D17"/>
                </a:solidFill>
                <a:effectLst/>
                <a:latin typeface="Arial Unicode MS"/>
              </a:rPr>
              <a:t>"SELECT ID,Name,Age,Email,Phone,Salary FROM emp_data"</a:t>
            </a:r>
            <a:br>
              <a:rPr kumimoji="0" lang="en-US" altLang="en-US" sz="1000" b="0" i="0" u="none" strike="noStrike" cap="none" normalizeH="0" baseline="0" smtClean="0">
                <a:ln>
                  <a:noFill/>
                </a:ln>
                <a:solidFill>
                  <a:srgbClr val="067D17"/>
                </a:solidFill>
                <a:effectLst/>
                <a:latin typeface="Arial Unicode MS"/>
              </a:rPr>
            </a:br>
            <a:r>
              <a:rPr kumimoji="0" lang="en-US" altLang="en-US" sz="1000" b="0" i="0" u="none" strike="noStrike" cap="none" normalizeH="0" baseline="0" smtClean="0">
                <a:ln>
                  <a:noFill/>
                </a:ln>
                <a:solidFill>
                  <a:srgbClr val="067D17"/>
                </a:solidFill>
                <a:effectLst/>
                <a:latin typeface="Arial Unicode MS"/>
              </a:rPr>
              <a:t>   </a:t>
            </a:r>
            <a:r>
              <a:rPr kumimoji="0" lang="en-US" altLang="en-US" sz="1000" b="0" i="0" u="none" strike="noStrike" cap="none" normalizeH="0" baseline="0" smtClean="0">
                <a:ln>
                  <a:noFill/>
                </a:ln>
                <a:solidFill>
                  <a:srgbClr val="080808"/>
                </a:solidFill>
                <a:effectLst/>
                <a:latin typeface="Arial Unicode MS"/>
              </a:rPr>
              <a:t>cur.execute(query)</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myData = cur.fetchall()</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updateData(myData)</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2345995"/>
            <a:ext cx="9144000"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33B3"/>
                </a:solidFill>
                <a:effectLst/>
                <a:latin typeface="Arial Unicode MS"/>
              </a:rPr>
              <a:t>def</a:t>
            </a:r>
            <a:r>
              <a:rPr kumimoji="0" lang="en-US" altLang="en-US" sz="1000" b="0" i="0" u="none" strike="noStrike" cap="none" normalizeH="0" baseline="0" dirty="0" smtClean="0">
                <a:ln>
                  <a:noFill/>
                </a:ln>
                <a:solidFill>
                  <a:srgbClr val="0033B3"/>
                </a:solidFill>
                <a:effectLst/>
                <a:latin typeface="Arial Unicode MS"/>
              </a:rPr>
              <a:t> </a:t>
            </a:r>
            <a:r>
              <a:rPr kumimoji="0" lang="en-US" altLang="en-US" sz="1000" b="0" i="0" u="none" strike="noStrike" cap="none" normalizeH="0" baseline="0" dirty="0" err="1" smtClean="0">
                <a:ln>
                  <a:noFill/>
                </a:ln>
                <a:solidFill>
                  <a:srgbClr val="00627A"/>
                </a:solidFill>
                <a:effectLst/>
                <a:latin typeface="Arial Unicode MS"/>
              </a:rPr>
              <a:t>search_Car</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cur = </a:t>
            </a:r>
            <a:r>
              <a:rPr kumimoji="0" lang="en-US" altLang="en-US" sz="1000" b="0" i="0" u="none" strike="noStrike" cap="none" normalizeH="0" baseline="0" dirty="0" err="1" smtClean="0">
                <a:ln>
                  <a:noFill/>
                </a:ln>
                <a:solidFill>
                  <a:srgbClr val="080808"/>
                </a:solidFill>
                <a:effectLst/>
                <a:latin typeface="Arial Unicode MS"/>
              </a:rPr>
              <a:t>conn.cursor</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search_name</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searchEnt.get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if </a:t>
            </a:r>
            <a:r>
              <a:rPr kumimoji="0" lang="en-US" altLang="en-US" sz="1000" b="0" i="0" u="none" strike="noStrike" cap="none" normalizeH="0" baseline="0" dirty="0" err="1" smtClean="0">
                <a:ln>
                  <a:noFill/>
                </a:ln>
                <a:solidFill>
                  <a:srgbClr val="080808"/>
                </a:solidFill>
                <a:effectLst/>
                <a:latin typeface="Arial Unicode MS"/>
              </a:rPr>
              <a:t>search_name</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in </a:t>
            </a:r>
            <a:r>
              <a:rPr kumimoji="0" lang="en-US" altLang="en-US" sz="1000" b="0" i="0" u="none" strike="noStrike" cap="none" normalizeH="0" baseline="0" dirty="0" err="1" smtClean="0">
                <a:ln>
                  <a:noFill/>
                </a:ln>
                <a:solidFill>
                  <a:srgbClr val="080808"/>
                </a:solidFill>
                <a:effectLst/>
                <a:latin typeface="Arial Unicode MS"/>
              </a:rPr>
              <a:t>emp_ids_list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query = </a:t>
            </a:r>
            <a:r>
              <a:rPr kumimoji="0" lang="en-US" altLang="en-US" sz="1000" b="0" i="0" u="none" strike="noStrike" cap="none" normalizeH="0" baseline="0" dirty="0" smtClean="0">
                <a:ln>
                  <a:noFill/>
                </a:ln>
                <a:solidFill>
                  <a:srgbClr val="067D17"/>
                </a:solidFill>
                <a:effectLst/>
                <a:latin typeface="Arial Unicode MS"/>
              </a:rPr>
              <a:t>"SELECT </a:t>
            </a:r>
            <a:r>
              <a:rPr kumimoji="0" lang="en-US" altLang="en-US" sz="1000" b="0" i="0" u="none" strike="noStrike" cap="none" normalizeH="0" baseline="0" dirty="0" err="1" smtClean="0">
                <a:ln>
                  <a:noFill/>
                </a:ln>
                <a:solidFill>
                  <a:srgbClr val="067D17"/>
                </a:solidFill>
                <a:effectLst/>
                <a:latin typeface="Arial Unicode MS"/>
              </a:rPr>
              <a:t>ID,Name,Age,Email,Phone,Salary</a:t>
            </a:r>
            <a:r>
              <a:rPr kumimoji="0" lang="en-US" altLang="en-US" sz="1000" b="0" i="0" u="none" strike="noStrike" cap="none" normalizeH="0" baseline="0" dirty="0" smtClean="0">
                <a:ln>
                  <a:noFill/>
                </a:ln>
                <a:solidFill>
                  <a:srgbClr val="067D17"/>
                </a:solidFill>
                <a:effectLst/>
                <a:latin typeface="Arial Unicode MS"/>
              </a:rPr>
              <a:t> FROM </a:t>
            </a:r>
            <a:r>
              <a:rPr kumimoji="0" lang="en-US" altLang="en-US" sz="1000" b="0" i="0" u="none" strike="noStrike" cap="none" normalizeH="0" baseline="0" dirty="0" err="1" smtClean="0">
                <a:ln>
                  <a:noFill/>
                </a:ln>
                <a:solidFill>
                  <a:srgbClr val="067D17"/>
                </a:solidFill>
                <a:effectLst/>
                <a:latin typeface="Arial Unicode MS"/>
              </a:rPr>
              <a:t>emp_data</a:t>
            </a:r>
            <a:r>
              <a:rPr kumimoji="0" lang="en-US" altLang="en-US" sz="1000" b="0" i="0" u="none" strike="noStrike" cap="none" normalizeH="0" baseline="0" dirty="0" smtClean="0">
                <a:ln>
                  <a:noFill/>
                </a:ln>
                <a:solidFill>
                  <a:srgbClr val="067D17"/>
                </a:solidFill>
                <a:effectLst/>
                <a:latin typeface="Arial Unicode MS"/>
              </a:rPr>
              <a:t> WHERE ID LIKE ? OR Name LIKE ?"</a:t>
            </a:r>
            <a:br>
              <a:rPr kumimoji="0" lang="en-US" altLang="en-US" sz="1000" b="0" i="0" u="none" strike="noStrike" cap="none" normalizeH="0" baseline="0" dirty="0" smtClean="0">
                <a:ln>
                  <a:noFill/>
                </a:ln>
                <a:solidFill>
                  <a:srgbClr val="067D17"/>
                </a:solidFill>
                <a:effectLst/>
                <a:latin typeface="Arial Unicode MS"/>
              </a:rPr>
            </a:br>
            <a:r>
              <a:rPr kumimoji="0" lang="en-US" altLang="en-US" sz="1000" b="0" i="0" u="none" strike="noStrike" cap="none" normalizeH="0" baseline="0" dirty="0" smtClean="0">
                <a:ln>
                  <a:noFill/>
                </a:ln>
                <a:solidFill>
                  <a:srgbClr val="067D17"/>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cur.execute</a:t>
            </a:r>
            <a:r>
              <a:rPr kumimoji="0" lang="en-US" altLang="en-US" sz="1000" b="0" i="0" u="none" strike="noStrike" cap="none" normalizeH="0" baseline="0" dirty="0" smtClean="0">
                <a:ln>
                  <a:noFill/>
                </a:ln>
                <a:solidFill>
                  <a:srgbClr val="080808"/>
                </a:solidFill>
                <a:effectLst/>
                <a:latin typeface="Arial Unicode MS"/>
              </a:rPr>
              <a:t>(query,(</a:t>
            </a:r>
            <a:r>
              <a:rPr kumimoji="0" lang="en-US" altLang="en-US" sz="1000" b="0" i="0" u="none" strike="noStrike" cap="none" normalizeH="0" baseline="0" dirty="0" err="1" smtClean="0">
                <a:ln>
                  <a:noFill/>
                </a:ln>
                <a:solidFill>
                  <a:srgbClr val="080808"/>
                </a:solidFill>
                <a:effectLst/>
                <a:latin typeface="Arial Unicode MS"/>
              </a:rPr>
              <a:t>search_name,search_name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myData</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cur.fetchall</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updateData</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myData</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else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messagebox.showinfo</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"ID does not </a:t>
            </a:r>
            <a:r>
              <a:rPr kumimoji="0" lang="en-US" altLang="en-US" sz="1000" b="0" i="0" u="none" strike="noStrike" cap="none" normalizeH="0" baseline="0" dirty="0" err="1" smtClean="0">
                <a:ln>
                  <a:noFill/>
                </a:ln>
                <a:solidFill>
                  <a:srgbClr val="067D17"/>
                </a:solidFill>
                <a:effectLst/>
                <a:latin typeface="Arial Unicode MS"/>
              </a:rPr>
              <a:t>exist"</a:t>
            </a:r>
            <a:r>
              <a:rPr kumimoji="0" lang="en-US" altLang="en-US" sz="1000" b="0" i="0" u="none" strike="noStrike" cap="none" normalizeH="0" baseline="0" dirty="0" err="1"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67D17"/>
                </a:solidFill>
                <a:effectLst/>
                <a:latin typeface="Arial Unicode MS"/>
              </a:rPr>
              <a:t>"This</a:t>
            </a:r>
            <a:r>
              <a:rPr kumimoji="0" lang="en-US" altLang="en-US" sz="1000" b="0" i="0" u="none" strike="noStrike" cap="none" normalizeH="0" baseline="0" dirty="0" smtClean="0">
                <a:ln>
                  <a:noFill/>
                </a:ln>
                <a:solidFill>
                  <a:srgbClr val="067D17"/>
                </a:solidFill>
                <a:effectLst/>
                <a:latin typeface="Arial Unicode MS"/>
              </a:rPr>
              <a:t> ID does not exist in the database"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itle 1"/>
          <p:cNvSpPr txBox="1">
            <a:spLocks/>
          </p:cNvSpPr>
          <p:nvPr/>
        </p:nvSpPr>
        <p:spPr>
          <a:xfrm>
            <a:off x="0" y="4408098"/>
            <a:ext cx="9144000" cy="530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2pPr>
            <a:lvl3pPr marR="0" lvl="2"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3pPr>
            <a:lvl4pPr marR="0" lvl="3"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4pPr>
            <a:lvl5pPr marR="0" lvl="4"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5pPr>
            <a:lvl6pPr marR="0" lvl="5"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6pPr>
            <a:lvl7pPr marR="0" lvl="6"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7pPr>
            <a:lvl8pPr marR="0" lvl="7"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8pPr>
            <a:lvl9pPr marR="0" lvl="8"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9pPr>
          </a:lstStyle>
          <a:p>
            <a:pPr>
              <a:buClrTx/>
            </a:pPr>
            <a:r>
              <a:rPr lang="en-US" sz="1400" dirty="0" smtClean="0"/>
              <a:t>This Function is used to Search for a specific car by inserting Its ID</a:t>
            </a:r>
            <a:br>
              <a:rPr lang="en-US" sz="1400" dirty="0" smtClean="0"/>
            </a:br>
            <a:endParaRPr lang="en-US" sz="1400" dirty="0"/>
          </a:p>
        </p:txBody>
      </p:sp>
    </p:spTree>
    <p:extLst>
      <p:ext uri="{BB962C8B-B14F-4D97-AF65-F5344CB8AC3E}">
        <p14:creationId xmlns:p14="http://schemas.microsoft.com/office/powerpoint/2010/main" val="1355550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2323"/>
            <a:ext cx="9144000" cy="410814"/>
          </a:xfrm>
        </p:spPr>
        <p:txBody>
          <a:bodyPr/>
          <a:lstStyle/>
          <a:p>
            <a:pPr lvl="0">
              <a:buClrTx/>
            </a:pPr>
            <a:r>
              <a:rPr lang="en-US" sz="1400" dirty="0" smtClean="0"/>
              <a:t>This Function is responsible for retrieving car data by inserting the Car’s ID</a:t>
            </a:r>
            <a:endParaRPr lang="en-US" sz="1400" dirty="0"/>
          </a:p>
        </p:txBody>
      </p:sp>
      <p:sp>
        <p:nvSpPr>
          <p:cNvPr id="3" name="Rectangle 1"/>
          <p:cNvSpPr>
            <a:spLocks noChangeArrowheads="1"/>
          </p:cNvSpPr>
          <p:nvPr/>
        </p:nvSpPr>
        <p:spPr bwMode="auto">
          <a:xfrm>
            <a:off x="0" y="0"/>
            <a:ext cx="91440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33B3"/>
                </a:solidFill>
                <a:effectLst/>
                <a:latin typeface="Arial Unicode MS"/>
              </a:rPr>
              <a:t>def </a:t>
            </a:r>
            <a:r>
              <a:rPr kumimoji="0" lang="en-US" altLang="en-US" sz="1000" b="0" i="0" u="none" strike="noStrike" cap="none" normalizeH="0" baseline="0" smtClean="0">
                <a:ln>
                  <a:noFill/>
                </a:ln>
                <a:solidFill>
                  <a:srgbClr val="00627A"/>
                </a:solidFill>
                <a:effectLst/>
                <a:latin typeface="Arial Unicode MS"/>
              </a:rPr>
              <a:t>retrive_Car</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cur = conn.cursor()</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Car_id = emp_id.get()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my_data = </a:t>
            </a:r>
            <a:r>
              <a:rPr kumimoji="0" lang="en-US" altLang="en-US" sz="1000" b="0" i="0" u="none" strike="noStrike" cap="none" normalizeH="0" baseline="0" smtClean="0">
                <a:ln>
                  <a:noFill/>
                </a:ln>
                <a:solidFill>
                  <a:srgbClr val="067D17"/>
                </a:solidFill>
                <a:effectLst/>
                <a:latin typeface="Arial Unicode MS"/>
              </a:rPr>
              <a:t>"SELECT Name,Age,Email,Phone,Salary FROM emp_data WHERE ID = ?"</a:t>
            </a:r>
            <a:br>
              <a:rPr kumimoji="0" lang="en-US" altLang="en-US" sz="1000" b="0" i="0" u="none" strike="noStrike" cap="none" normalizeH="0" baseline="0" smtClean="0">
                <a:ln>
                  <a:noFill/>
                </a:ln>
                <a:solidFill>
                  <a:srgbClr val="067D17"/>
                </a:solidFill>
                <a:effectLst/>
                <a:latin typeface="Arial Unicode MS"/>
              </a:rPr>
            </a:br>
            <a:r>
              <a:rPr kumimoji="0" lang="en-US" altLang="en-US" sz="1000" b="0" i="0" u="none" strike="noStrike" cap="none" normalizeH="0" baseline="0" smtClean="0">
                <a:ln>
                  <a:noFill/>
                </a:ln>
                <a:solidFill>
                  <a:srgbClr val="067D17"/>
                </a:solidFill>
                <a:effectLst/>
                <a:latin typeface="Arial Unicode MS"/>
              </a:rPr>
              <a:t>   </a:t>
            </a:r>
            <a:r>
              <a:rPr kumimoji="0" lang="en-US" altLang="en-US" sz="1000" b="0" i="0" u="none" strike="noStrike" cap="none" normalizeH="0" baseline="0" smtClean="0">
                <a:ln>
                  <a:noFill/>
                </a:ln>
                <a:solidFill>
                  <a:srgbClr val="080808"/>
                </a:solidFill>
                <a:effectLst/>
                <a:latin typeface="Arial Unicode MS"/>
              </a:rPr>
              <a:t>emp_ids_list = get_ids_list()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cur.execute(my_data,(Car_id,))</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selected_data = cur.fetchall()</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033B3"/>
                </a:solidFill>
                <a:effectLst/>
                <a:latin typeface="Arial Unicode MS"/>
              </a:rPr>
              <a:t>if </a:t>
            </a:r>
            <a:r>
              <a:rPr kumimoji="0" lang="en-US" altLang="en-US" sz="1000" b="0" i="0" u="none" strike="noStrike" cap="none" normalizeH="0" baseline="0" smtClean="0">
                <a:ln>
                  <a:noFill/>
                </a:ln>
                <a:solidFill>
                  <a:srgbClr val="080808"/>
                </a:solidFill>
                <a:effectLst/>
                <a:latin typeface="Arial Unicode MS"/>
              </a:rPr>
              <a:t>Car_id </a:t>
            </a:r>
            <a:r>
              <a:rPr kumimoji="0" lang="en-US" altLang="en-US" sz="1000" b="0" i="0" u="none" strike="noStrike" cap="none" normalizeH="0" baseline="0" smtClean="0">
                <a:ln>
                  <a:noFill/>
                </a:ln>
                <a:solidFill>
                  <a:srgbClr val="0033B3"/>
                </a:solidFill>
                <a:effectLst/>
                <a:latin typeface="Arial Unicode MS"/>
              </a:rPr>
              <a:t>in </a:t>
            </a:r>
            <a:r>
              <a:rPr kumimoji="0" lang="en-US" altLang="en-US" sz="1000" b="0" i="0" u="none" strike="noStrike" cap="none" normalizeH="0" baseline="0" smtClean="0">
                <a:ln>
                  <a:noFill/>
                </a:ln>
                <a:solidFill>
                  <a:srgbClr val="080808"/>
                </a:solidFill>
                <a:effectLst/>
                <a:latin typeface="Arial Unicode MS"/>
              </a:rPr>
              <a:t>emp_ids_list: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033B3"/>
                </a:solidFill>
                <a:effectLst/>
                <a:latin typeface="Arial Unicode MS"/>
              </a:rPr>
              <a:t>for </a:t>
            </a:r>
            <a:r>
              <a:rPr kumimoji="0" lang="en-US" altLang="en-US" sz="1000" b="0" i="0" u="none" strike="noStrike" cap="none" normalizeH="0" baseline="0" smtClean="0">
                <a:ln>
                  <a:noFill/>
                </a:ln>
                <a:solidFill>
                  <a:srgbClr val="080808"/>
                </a:solidFill>
                <a:effectLst/>
                <a:latin typeface="Arial Unicode MS"/>
              </a:rPr>
              <a:t>emp_row </a:t>
            </a:r>
            <a:r>
              <a:rPr kumimoji="0" lang="en-US" altLang="en-US" sz="1000" b="0" i="0" u="none" strike="noStrike" cap="none" normalizeH="0" baseline="0" smtClean="0">
                <a:ln>
                  <a:noFill/>
                </a:ln>
                <a:solidFill>
                  <a:srgbClr val="0033B3"/>
                </a:solidFill>
                <a:effectLst/>
                <a:latin typeface="Arial Unicode MS"/>
              </a:rPr>
              <a:t>in </a:t>
            </a:r>
            <a:r>
              <a:rPr kumimoji="0" lang="en-US" altLang="en-US" sz="1000" b="0" i="0" u="none" strike="noStrike" cap="none" normalizeH="0" baseline="0" smtClean="0">
                <a:ln>
                  <a:noFill/>
                </a:ln>
                <a:solidFill>
                  <a:srgbClr val="080808"/>
                </a:solidFill>
                <a:effectLst/>
                <a:latin typeface="Arial Unicode MS"/>
              </a:rPr>
              <a:t>selected_data:</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emp_name.set(</a:t>
            </a:r>
            <a:r>
              <a:rPr kumimoji="0" lang="en-US" altLang="en-US" sz="1000" b="0" i="0" u="none" strike="noStrike" cap="none" normalizeH="0" baseline="0" smtClean="0">
                <a:ln>
                  <a:noFill/>
                </a:ln>
                <a:solidFill>
                  <a:srgbClr val="000080"/>
                </a:solidFill>
                <a:effectLst/>
                <a:latin typeface="Arial Unicode MS"/>
              </a:rPr>
              <a:t>str</a:t>
            </a:r>
            <a:r>
              <a:rPr kumimoji="0" lang="en-US" altLang="en-US" sz="1000" b="0" i="0" u="none" strike="noStrike" cap="none" normalizeH="0" baseline="0" smtClean="0">
                <a:ln>
                  <a:noFill/>
                </a:ln>
                <a:solidFill>
                  <a:srgbClr val="080808"/>
                </a:solidFill>
                <a:effectLst/>
                <a:latin typeface="Arial Unicode MS"/>
              </a:rPr>
              <a:t>(emp_row[</a:t>
            </a:r>
            <a:r>
              <a:rPr kumimoji="0" lang="en-US" altLang="en-US" sz="1000" b="0" i="0" u="none" strike="noStrike" cap="none" normalizeH="0" baseline="0" smtClean="0">
                <a:ln>
                  <a:noFill/>
                </a:ln>
                <a:solidFill>
                  <a:srgbClr val="1750EB"/>
                </a:solidFill>
                <a:effectLst/>
                <a:latin typeface="Arial Unicode MS"/>
              </a:rPr>
              <a:t>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emp_age.set(</a:t>
            </a:r>
            <a:r>
              <a:rPr kumimoji="0" lang="en-US" altLang="en-US" sz="1000" b="0" i="0" u="none" strike="noStrike" cap="none" normalizeH="0" baseline="0" smtClean="0">
                <a:ln>
                  <a:noFill/>
                </a:ln>
                <a:solidFill>
                  <a:srgbClr val="000080"/>
                </a:solidFill>
                <a:effectLst/>
                <a:latin typeface="Arial Unicode MS"/>
              </a:rPr>
              <a:t>str</a:t>
            </a:r>
            <a:r>
              <a:rPr kumimoji="0" lang="en-US" altLang="en-US" sz="1000" b="0" i="0" u="none" strike="noStrike" cap="none" normalizeH="0" baseline="0" smtClean="0">
                <a:ln>
                  <a:noFill/>
                </a:ln>
                <a:solidFill>
                  <a:srgbClr val="080808"/>
                </a:solidFill>
                <a:effectLst/>
                <a:latin typeface="Arial Unicode MS"/>
              </a:rPr>
              <a:t>(emp_row[</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emp_email.set(</a:t>
            </a:r>
            <a:r>
              <a:rPr kumimoji="0" lang="en-US" altLang="en-US" sz="1000" b="0" i="0" u="none" strike="noStrike" cap="none" normalizeH="0" baseline="0" smtClean="0">
                <a:ln>
                  <a:noFill/>
                </a:ln>
                <a:solidFill>
                  <a:srgbClr val="000080"/>
                </a:solidFill>
                <a:effectLst/>
                <a:latin typeface="Arial Unicode MS"/>
              </a:rPr>
              <a:t>str</a:t>
            </a:r>
            <a:r>
              <a:rPr kumimoji="0" lang="en-US" altLang="en-US" sz="1000" b="0" i="0" u="none" strike="noStrike" cap="none" normalizeH="0" baseline="0" smtClean="0">
                <a:ln>
                  <a:noFill/>
                </a:ln>
                <a:solidFill>
                  <a:srgbClr val="080808"/>
                </a:solidFill>
                <a:effectLst/>
                <a:latin typeface="Arial Unicode MS"/>
              </a:rPr>
              <a:t>(emp_row[</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emp_phone.set(</a:t>
            </a:r>
            <a:r>
              <a:rPr kumimoji="0" lang="en-US" altLang="en-US" sz="1000" b="0" i="0" u="none" strike="noStrike" cap="none" normalizeH="0" baseline="0" smtClean="0">
                <a:ln>
                  <a:noFill/>
                </a:ln>
                <a:solidFill>
                  <a:srgbClr val="000080"/>
                </a:solidFill>
                <a:effectLst/>
                <a:latin typeface="Arial Unicode MS"/>
              </a:rPr>
              <a:t>str</a:t>
            </a:r>
            <a:r>
              <a:rPr kumimoji="0" lang="en-US" altLang="en-US" sz="1000" b="0" i="0" u="none" strike="noStrike" cap="none" normalizeH="0" baseline="0" smtClean="0">
                <a:ln>
                  <a:noFill/>
                </a:ln>
                <a:solidFill>
                  <a:srgbClr val="080808"/>
                </a:solidFill>
                <a:effectLst/>
                <a:latin typeface="Arial Unicode MS"/>
              </a:rPr>
              <a:t>(emp_row[</a:t>
            </a:r>
            <a:r>
              <a:rPr kumimoji="0" lang="en-US" altLang="en-US" sz="1000" b="0" i="0" u="none" strike="noStrike" cap="none" normalizeH="0" baseline="0" smtClean="0">
                <a:ln>
                  <a:noFill/>
                </a:ln>
                <a:solidFill>
                  <a:srgbClr val="1750EB"/>
                </a:solidFill>
                <a:effectLst/>
                <a:latin typeface="Arial Unicode MS"/>
              </a:rPr>
              <a:t>3</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emp_salary.set(</a:t>
            </a:r>
            <a:r>
              <a:rPr kumimoji="0" lang="en-US" altLang="en-US" sz="1000" b="0" i="0" u="none" strike="noStrike" cap="none" normalizeH="0" baseline="0" smtClean="0">
                <a:ln>
                  <a:noFill/>
                </a:ln>
                <a:solidFill>
                  <a:srgbClr val="000080"/>
                </a:solidFill>
                <a:effectLst/>
                <a:latin typeface="Arial Unicode MS"/>
              </a:rPr>
              <a:t>str</a:t>
            </a:r>
            <a:r>
              <a:rPr kumimoji="0" lang="en-US" altLang="en-US" sz="1000" b="0" i="0" u="none" strike="noStrike" cap="none" normalizeH="0" baseline="0" smtClean="0">
                <a:ln>
                  <a:noFill/>
                </a:ln>
                <a:solidFill>
                  <a:srgbClr val="080808"/>
                </a:solidFill>
                <a:effectLst/>
                <a:latin typeface="Arial Unicode MS"/>
              </a:rPr>
              <a:t>(emp_row[</a:t>
            </a:r>
            <a:r>
              <a:rPr kumimoji="0" lang="en-US" altLang="en-US" sz="1000" b="0" i="0" u="none" strike="noStrike" cap="none" normalizeH="0" baseline="0" smtClean="0">
                <a:ln>
                  <a:noFill/>
                </a:ln>
                <a:solidFill>
                  <a:srgbClr val="1750EB"/>
                </a:solidFill>
                <a:effectLst/>
                <a:latin typeface="Arial Unicode MS"/>
              </a:rPr>
              <a:t>4</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033B3"/>
                </a:solidFill>
                <a:effectLst/>
                <a:latin typeface="Arial Unicode MS"/>
              </a:rPr>
              <a:t>else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messagebox.showinfo(</a:t>
            </a:r>
            <a:r>
              <a:rPr kumimoji="0" lang="en-US" altLang="en-US" sz="1000" b="0" i="0" u="none" strike="noStrike" cap="none" normalizeH="0" baseline="0" smtClean="0">
                <a:ln>
                  <a:noFill/>
                </a:ln>
                <a:solidFill>
                  <a:srgbClr val="067D17"/>
                </a:solidFill>
                <a:effectLst/>
                <a:latin typeface="Arial Unicode MS"/>
              </a:rPr>
              <a:t>"ID does not exist"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"This ID does not exist in the database"</a:t>
            </a:r>
            <a:r>
              <a:rPr kumimoji="0" lang="en-US" altLang="en-US" sz="1000" b="0" i="0" u="none" strike="noStrike" cap="none" normalizeH="0" baseline="0" smtClean="0">
                <a:ln>
                  <a:noFill/>
                </a:ln>
                <a:solidFill>
                  <a:srgbClr val="080808"/>
                </a:solidFill>
                <a:effectLst/>
                <a:latin typeface="Arial Unicode MS"/>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0834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70099"/>
            <a:ext cx="9144000" cy="410814"/>
          </a:xfrm>
        </p:spPr>
        <p:txBody>
          <a:bodyPr/>
          <a:lstStyle/>
          <a:p>
            <a:pPr lvl="0">
              <a:buClrTx/>
            </a:pPr>
            <a:r>
              <a:rPr lang="en-US" sz="1400" dirty="0" smtClean="0"/>
              <a:t>This Function is responsible for deleting car data by inserting the Car’s ID</a:t>
            </a:r>
            <a:endParaRPr lang="en-US" sz="1400" dirty="0"/>
          </a:p>
        </p:txBody>
      </p:sp>
      <p:sp>
        <p:nvSpPr>
          <p:cNvPr id="4" name="Rectangle 1"/>
          <p:cNvSpPr>
            <a:spLocks noChangeArrowheads="1"/>
          </p:cNvSpPr>
          <p:nvPr/>
        </p:nvSpPr>
        <p:spPr bwMode="auto">
          <a:xfrm>
            <a:off x="1" y="0"/>
            <a:ext cx="9144000"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33B3"/>
                </a:solidFill>
                <a:effectLst/>
                <a:latin typeface="Arial Unicode MS"/>
              </a:rPr>
              <a:t>def</a:t>
            </a:r>
            <a:r>
              <a:rPr kumimoji="0" lang="en-US" altLang="en-US" sz="1000" b="0" i="0" u="none" strike="noStrike" cap="none" normalizeH="0" baseline="0" dirty="0" smtClean="0">
                <a:ln>
                  <a:noFill/>
                </a:ln>
                <a:solidFill>
                  <a:srgbClr val="0033B3"/>
                </a:solidFill>
                <a:effectLst/>
                <a:latin typeface="Arial Unicode MS"/>
              </a:rPr>
              <a:t> </a:t>
            </a:r>
            <a:r>
              <a:rPr kumimoji="0" lang="en-US" altLang="en-US" sz="1000" b="0" i="0" u="none" strike="noStrike" cap="none" normalizeH="0" baseline="0" dirty="0" err="1" smtClean="0">
                <a:ln>
                  <a:noFill/>
                </a:ln>
                <a:solidFill>
                  <a:srgbClr val="00627A"/>
                </a:solidFill>
                <a:effectLst/>
                <a:latin typeface="Arial Unicode MS"/>
              </a:rPr>
              <a:t>delete_Car</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cur = </a:t>
            </a:r>
            <a:r>
              <a:rPr kumimoji="0" lang="en-US" altLang="en-US" sz="1000" b="0" i="0" u="none" strike="noStrike" cap="none" normalizeH="0" baseline="0" dirty="0" err="1" smtClean="0">
                <a:ln>
                  <a:noFill/>
                </a:ln>
                <a:solidFill>
                  <a:srgbClr val="080808"/>
                </a:solidFill>
                <a:effectLst/>
                <a:latin typeface="Arial Unicode MS"/>
              </a:rPr>
              <a:t>conn.cursor</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Car_id</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emp_id.get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ids = </a:t>
            </a:r>
            <a:r>
              <a:rPr kumimoji="0" lang="en-US" altLang="en-US" sz="1000" b="0" i="0" u="none" strike="noStrike" cap="none" normalizeH="0" baseline="0" dirty="0" err="1" smtClean="0">
                <a:ln>
                  <a:noFill/>
                </a:ln>
                <a:solidFill>
                  <a:srgbClr val="080808"/>
                </a:solidFill>
                <a:effectLst/>
                <a:latin typeface="Arial Unicode MS"/>
              </a:rPr>
              <a:t>cur.execute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"SELECT ID FROM </a:t>
            </a:r>
            <a:r>
              <a:rPr kumimoji="0" lang="en-US" altLang="en-US" sz="1000" b="0" i="0" u="none" strike="noStrike" cap="none" normalizeH="0" baseline="0" dirty="0" err="1" smtClean="0">
                <a:ln>
                  <a:noFill/>
                </a:ln>
                <a:solidFill>
                  <a:srgbClr val="067D17"/>
                </a:solidFill>
                <a:effectLst/>
                <a:latin typeface="Arial Unicode MS"/>
              </a:rPr>
              <a:t>emp_data</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list_ids</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00080"/>
                </a:solidFill>
                <a:effectLst/>
                <a:latin typeface="Arial Unicode MS"/>
              </a:rPr>
              <a:t>str</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.join(item)) </a:t>
            </a:r>
            <a:r>
              <a:rPr kumimoji="0" lang="en-US" altLang="en-US" sz="1000" b="0" i="0" u="none" strike="noStrike" cap="none" normalizeH="0" baseline="0" dirty="0" smtClean="0">
                <a:ln>
                  <a:noFill/>
                </a:ln>
                <a:solidFill>
                  <a:srgbClr val="0033B3"/>
                </a:solidFill>
                <a:effectLst/>
                <a:latin typeface="Arial Unicode MS"/>
              </a:rPr>
              <a:t>for </a:t>
            </a:r>
            <a:r>
              <a:rPr kumimoji="0" lang="en-US" altLang="en-US" sz="1000" b="0" i="0" u="none" strike="noStrike" cap="none" normalizeH="0" baseline="0" dirty="0" smtClean="0">
                <a:ln>
                  <a:noFill/>
                </a:ln>
                <a:solidFill>
                  <a:srgbClr val="080808"/>
                </a:solidFill>
                <a:effectLst/>
                <a:latin typeface="Arial Unicode MS"/>
              </a:rPr>
              <a:t>item </a:t>
            </a:r>
            <a:r>
              <a:rPr kumimoji="0" lang="en-US" altLang="en-US" sz="1000" b="0" i="0" u="none" strike="noStrike" cap="none" normalizeH="0" baseline="0" dirty="0" smtClean="0">
                <a:ln>
                  <a:noFill/>
                </a:ln>
                <a:solidFill>
                  <a:srgbClr val="0033B3"/>
                </a:solidFill>
                <a:effectLst/>
                <a:latin typeface="Arial Unicode MS"/>
              </a:rPr>
              <a:t>in </a:t>
            </a:r>
            <a:r>
              <a:rPr kumimoji="0" lang="en-US" altLang="en-US" sz="1000" b="0" i="0" u="none" strike="noStrike" cap="none" normalizeH="0" baseline="0" dirty="0" smtClean="0">
                <a:ln>
                  <a:noFill/>
                </a:ln>
                <a:solidFill>
                  <a:srgbClr val="080808"/>
                </a:solidFill>
                <a:effectLst/>
                <a:latin typeface="Arial Unicode MS"/>
              </a:rPr>
              <a:t>ids]</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if not </a:t>
            </a:r>
            <a:r>
              <a:rPr kumimoji="0" lang="en-US" altLang="en-US" sz="1000" b="0" i="0" u="none" strike="noStrike" cap="none" normalizeH="0" baseline="0" dirty="0" err="1" smtClean="0">
                <a:ln>
                  <a:noFill/>
                </a:ln>
                <a:solidFill>
                  <a:srgbClr val="080808"/>
                </a:solidFill>
                <a:effectLst/>
                <a:latin typeface="Arial Unicode MS"/>
              </a:rPr>
              <a:t>Car_id</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in </a:t>
            </a:r>
            <a:r>
              <a:rPr kumimoji="0" lang="en-US" altLang="en-US" sz="1000" b="0" i="0" u="none" strike="noStrike" cap="none" normalizeH="0" baseline="0" dirty="0" err="1" smtClean="0">
                <a:ln>
                  <a:noFill/>
                </a:ln>
                <a:solidFill>
                  <a:srgbClr val="080808"/>
                </a:solidFill>
                <a:effectLst/>
                <a:latin typeface="Arial Unicode MS"/>
              </a:rPr>
              <a:t>list_ids</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messagebox.showinfo</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err="1" smtClean="0">
                <a:ln>
                  <a:noFill/>
                </a:ln>
                <a:solidFill>
                  <a:srgbClr val="067D17"/>
                </a:solidFill>
                <a:effectLst/>
                <a:latin typeface="Arial Unicode MS"/>
              </a:rPr>
              <a:t>Error"</a:t>
            </a:r>
            <a:r>
              <a:rPr kumimoji="0" lang="en-US" altLang="en-US" sz="1000" b="0" i="0" u="none" strike="noStrike" cap="none" normalizeH="0" baseline="0" dirty="0" err="1"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67D17"/>
                </a:solidFill>
                <a:effectLst/>
                <a:latin typeface="Arial Unicode MS"/>
              </a:rPr>
              <a:t>"Car</a:t>
            </a:r>
            <a:r>
              <a:rPr kumimoji="0" lang="en-US" altLang="en-US" sz="1000" b="0" i="0" u="none" strike="noStrike" cap="none" normalizeH="0" baseline="0" dirty="0" smtClean="0">
                <a:ln>
                  <a:noFill/>
                </a:ln>
                <a:solidFill>
                  <a:srgbClr val="067D17"/>
                </a:solidFill>
                <a:effectLst/>
                <a:latin typeface="Arial Unicode MS"/>
              </a:rPr>
              <a:t> does not exist"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else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delMessage</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messagebox.askquestion</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"Delete </a:t>
            </a:r>
            <a:r>
              <a:rPr kumimoji="0" lang="en-US" altLang="en-US" sz="1000" b="0" i="0" u="none" strike="noStrike" cap="none" normalizeH="0" baseline="0" dirty="0" err="1" smtClean="0">
                <a:ln>
                  <a:noFill/>
                </a:ln>
                <a:solidFill>
                  <a:srgbClr val="067D17"/>
                </a:solidFill>
                <a:effectLst/>
                <a:latin typeface="Arial Unicode MS"/>
              </a:rPr>
              <a:t>Car"</a:t>
            </a:r>
            <a:r>
              <a:rPr kumimoji="0" lang="en-US" altLang="en-US" sz="1000" b="0" i="0" u="none" strike="noStrike" cap="none" normalizeH="0" baseline="0" dirty="0" err="1"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67D17"/>
                </a:solidFill>
                <a:effectLst/>
                <a:latin typeface="Arial Unicode MS"/>
              </a:rPr>
              <a:t>"Are</a:t>
            </a:r>
            <a:r>
              <a:rPr kumimoji="0" lang="en-US" altLang="en-US" sz="1000" b="0" i="0" u="none" strike="noStrike" cap="none" normalizeH="0" baseline="0" dirty="0" smtClean="0">
                <a:ln>
                  <a:noFill/>
                </a:ln>
                <a:solidFill>
                  <a:srgbClr val="067D17"/>
                </a:solidFill>
                <a:effectLst/>
                <a:latin typeface="Arial Unicode MS"/>
              </a:rPr>
              <a:t> you sure that you want to delete this Car ?"</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if </a:t>
            </a:r>
            <a:r>
              <a:rPr kumimoji="0" lang="en-US" altLang="en-US" sz="1000" b="0" i="0" u="none" strike="noStrike" cap="none" normalizeH="0" baseline="0" dirty="0" err="1" smtClean="0">
                <a:ln>
                  <a:noFill/>
                </a:ln>
                <a:solidFill>
                  <a:srgbClr val="080808"/>
                </a:solidFill>
                <a:effectLst/>
                <a:latin typeface="Arial Unicode MS"/>
              </a:rPr>
              <a:t>delMessage</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smtClean="0">
                <a:ln>
                  <a:noFill/>
                </a:ln>
                <a:solidFill>
                  <a:srgbClr val="067D17"/>
                </a:solidFill>
                <a:effectLst/>
                <a:latin typeface="Arial Unicode MS"/>
              </a:rPr>
              <a:t>'yes'</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deleteQuery</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smtClean="0">
                <a:ln>
                  <a:noFill/>
                </a:ln>
                <a:solidFill>
                  <a:srgbClr val="067D17"/>
                </a:solidFill>
                <a:effectLst/>
                <a:latin typeface="Arial Unicode MS"/>
              </a:rPr>
              <a:t>"DELETE FROM </a:t>
            </a:r>
            <a:r>
              <a:rPr kumimoji="0" lang="en-US" altLang="en-US" sz="1000" b="0" i="0" u="none" strike="noStrike" cap="none" normalizeH="0" baseline="0" dirty="0" err="1" smtClean="0">
                <a:ln>
                  <a:noFill/>
                </a:ln>
                <a:solidFill>
                  <a:srgbClr val="067D17"/>
                </a:solidFill>
                <a:effectLst/>
                <a:latin typeface="Arial Unicode MS"/>
              </a:rPr>
              <a:t>emp_data</a:t>
            </a:r>
            <a:r>
              <a:rPr kumimoji="0" lang="en-US" altLang="en-US" sz="1000" b="0" i="0" u="none" strike="noStrike" cap="none" normalizeH="0" baseline="0" dirty="0" smtClean="0">
                <a:ln>
                  <a:noFill/>
                </a:ln>
                <a:solidFill>
                  <a:srgbClr val="067D17"/>
                </a:solidFill>
                <a:effectLst/>
                <a:latin typeface="Arial Unicode MS"/>
              </a:rPr>
              <a:t> WHERE ID = ?"</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808080"/>
                </a:solidFill>
                <a:effectLst/>
                <a:latin typeface="Arial Unicode MS"/>
              </a:rPr>
              <a:t>deleteCar</a:t>
            </a:r>
            <a:r>
              <a:rPr kumimoji="0" lang="en-US" altLang="en-US" sz="1000" b="0" i="0" u="none" strike="noStrike" cap="none" normalizeH="0" baseline="0" dirty="0" smtClean="0">
                <a:ln>
                  <a:noFill/>
                </a:ln>
                <a:solidFill>
                  <a:srgbClr val="808080"/>
                </a:solidFill>
                <a:effectLst/>
                <a:latin typeface="Arial Unicode MS"/>
              </a:rPr>
              <a:t> </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cur.execute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deleteQuery</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Car_id</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messagebox.showinfo</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"Delete </a:t>
            </a:r>
            <a:r>
              <a:rPr kumimoji="0" lang="en-US" altLang="en-US" sz="1000" b="0" i="0" u="none" strike="noStrike" cap="none" normalizeH="0" baseline="0" dirty="0" err="1" smtClean="0">
                <a:ln>
                  <a:noFill/>
                </a:ln>
                <a:solidFill>
                  <a:srgbClr val="067D17"/>
                </a:solidFill>
                <a:effectLst/>
                <a:latin typeface="Arial Unicode MS"/>
              </a:rPr>
              <a:t>Car"</a:t>
            </a:r>
            <a:r>
              <a:rPr kumimoji="0" lang="en-US" altLang="en-US" sz="1000" b="0" i="0" u="none" strike="noStrike" cap="none" normalizeH="0" baseline="0" dirty="0" err="1"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67D17"/>
                </a:solidFill>
                <a:effectLst/>
                <a:latin typeface="Arial Unicode MS"/>
              </a:rPr>
              <a:t>"Car</a:t>
            </a:r>
            <a:r>
              <a:rPr kumimoji="0" lang="en-US" altLang="en-US" sz="1000" b="0" i="0" u="none" strike="noStrike" cap="none" normalizeH="0" baseline="0" dirty="0" smtClean="0">
                <a:ln>
                  <a:noFill/>
                </a:ln>
                <a:solidFill>
                  <a:srgbClr val="067D17"/>
                </a:solidFill>
                <a:effectLst/>
                <a:latin typeface="Arial Unicode MS"/>
              </a:rPr>
              <a:t> has been deleted </a:t>
            </a:r>
            <a:r>
              <a:rPr kumimoji="0" lang="en-US" altLang="en-US" sz="1000" b="0" i="0" u="none" strike="noStrike" cap="none" normalizeH="0" baseline="0" dirty="0" err="1" smtClean="0">
                <a:ln>
                  <a:noFill/>
                </a:ln>
                <a:solidFill>
                  <a:srgbClr val="067D17"/>
                </a:solidFill>
                <a:effectLst/>
                <a:latin typeface="Arial Unicode MS"/>
              </a:rPr>
              <a:t>succesfully</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emp_id.set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emp_name.set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emp_age.set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emp_email.set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emp_phone.set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emp_salary.set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get_data</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conn.commit</a:t>
            </a:r>
            <a:r>
              <a:rPr kumimoji="0" lang="en-US" altLang="en-US" sz="1000" b="0" i="0" u="none" strike="noStrike" cap="none" normalizeH="0" baseline="0" dirty="0" smtClean="0">
                <a:ln>
                  <a:noFill/>
                </a:ln>
                <a:solidFill>
                  <a:srgbClr val="080808"/>
                </a:solidFill>
                <a:effectLst/>
                <a:latin typeface="Arial Unicode MS"/>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78172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70099"/>
            <a:ext cx="9144000" cy="410814"/>
          </a:xfrm>
        </p:spPr>
        <p:txBody>
          <a:bodyPr/>
          <a:lstStyle/>
          <a:p>
            <a:pPr lvl="0">
              <a:buClrTx/>
            </a:pPr>
            <a:r>
              <a:rPr lang="en-US" sz="1400" dirty="0" smtClean="0"/>
              <a:t>This Function is used to update car data</a:t>
            </a:r>
            <a:endParaRPr lang="en-US" sz="1400" dirty="0"/>
          </a:p>
        </p:txBody>
      </p:sp>
      <p:sp>
        <p:nvSpPr>
          <p:cNvPr id="3" name="Rectangle 1"/>
          <p:cNvSpPr>
            <a:spLocks noChangeArrowheads="1"/>
          </p:cNvSpPr>
          <p:nvPr/>
        </p:nvSpPr>
        <p:spPr bwMode="auto">
          <a:xfrm>
            <a:off x="0" y="0"/>
            <a:ext cx="914400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33B3"/>
                </a:solidFill>
                <a:effectLst/>
                <a:latin typeface="Arial Unicode MS"/>
              </a:rPr>
              <a:t>def</a:t>
            </a:r>
            <a:r>
              <a:rPr kumimoji="0" lang="en-US" altLang="en-US" sz="1000" b="0" i="0" u="none" strike="noStrike" cap="none" normalizeH="0" baseline="0" dirty="0" smtClean="0">
                <a:ln>
                  <a:noFill/>
                </a:ln>
                <a:solidFill>
                  <a:srgbClr val="0033B3"/>
                </a:solidFill>
                <a:effectLst/>
                <a:latin typeface="Arial Unicode MS"/>
              </a:rPr>
              <a:t> </a:t>
            </a:r>
            <a:r>
              <a:rPr kumimoji="0" lang="en-US" altLang="en-US" sz="1000" b="0" i="0" u="none" strike="noStrike" cap="none" normalizeH="0" baseline="0" dirty="0" err="1" smtClean="0">
                <a:ln>
                  <a:noFill/>
                </a:ln>
                <a:solidFill>
                  <a:srgbClr val="00627A"/>
                </a:solidFill>
                <a:effectLst/>
                <a:latin typeface="Arial Unicode MS"/>
              </a:rPr>
              <a:t>update_Car</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global </a:t>
            </a:r>
            <a:r>
              <a:rPr kumimoji="0" lang="en-US" altLang="en-US" sz="1000" b="0" i="0" u="none" strike="noStrike" cap="none" normalizeH="0" baseline="0" dirty="0" err="1" smtClean="0">
                <a:ln>
                  <a:noFill/>
                </a:ln>
                <a:solidFill>
                  <a:srgbClr val="080808"/>
                </a:solidFill>
                <a:effectLst/>
                <a:latin typeface="Arial Unicode MS"/>
              </a:rPr>
              <a:t>int_ids</a:t>
            </a: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cur = </a:t>
            </a:r>
            <a:r>
              <a:rPr kumimoji="0" lang="en-US" altLang="en-US" sz="1000" b="0" i="0" u="none" strike="noStrike" cap="none" normalizeH="0" baseline="0" dirty="0" err="1" smtClean="0">
                <a:ln>
                  <a:noFill/>
                </a:ln>
                <a:solidFill>
                  <a:srgbClr val="080808"/>
                </a:solidFill>
                <a:effectLst/>
                <a:latin typeface="Arial Unicode MS"/>
              </a:rPr>
              <a:t>conn.cursor</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Car_id</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emp_id.get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update_query</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smtClean="0">
                <a:ln>
                  <a:noFill/>
                </a:ln>
                <a:solidFill>
                  <a:srgbClr val="067D17"/>
                </a:solidFill>
                <a:effectLst/>
                <a:latin typeface="Arial Unicode MS"/>
              </a:rPr>
              <a:t>"UPDATE </a:t>
            </a:r>
            <a:r>
              <a:rPr kumimoji="0" lang="en-US" altLang="en-US" sz="1000" b="0" i="0" u="none" strike="noStrike" cap="none" normalizeH="0" baseline="0" dirty="0" err="1" smtClean="0">
                <a:ln>
                  <a:noFill/>
                </a:ln>
                <a:solidFill>
                  <a:srgbClr val="067D17"/>
                </a:solidFill>
                <a:effectLst/>
                <a:latin typeface="Arial Unicode MS"/>
              </a:rPr>
              <a:t>emp_data</a:t>
            </a:r>
            <a:r>
              <a:rPr kumimoji="0" lang="en-US" altLang="en-US" sz="1000" b="0" i="0" u="none" strike="noStrike" cap="none" normalizeH="0" baseline="0" dirty="0" smtClean="0">
                <a:ln>
                  <a:noFill/>
                </a:ln>
                <a:solidFill>
                  <a:srgbClr val="067D17"/>
                </a:solidFill>
                <a:effectLst/>
                <a:latin typeface="Arial Unicode MS"/>
              </a:rPr>
              <a:t> SET Name=?,Age=?,Email=?,Phone=?,Salary=?,</a:t>
            </a:r>
            <a:r>
              <a:rPr kumimoji="0" lang="en-US" altLang="en-US" sz="1000" b="0" i="0" u="none" strike="noStrike" cap="none" normalizeH="0" baseline="0" dirty="0" err="1" smtClean="0">
                <a:ln>
                  <a:noFill/>
                </a:ln>
                <a:solidFill>
                  <a:srgbClr val="067D17"/>
                </a:solidFill>
                <a:effectLst/>
                <a:latin typeface="Arial Unicode MS"/>
              </a:rPr>
              <a:t>Date_save</a:t>
            </a:r>
            <a:r>
              <a:rPr kumimoji="0" lang="en-US" altLang="en-US" sz="1000" b="0" i="0" u="none" strike="noStrike" cap="none" normalizeH="0" baseline="0" dirty="0" smtClean="0">
                <a:ln>
                  <a:noFill/>
                </a:ln>
                <a:solidFill>
                  <a:srgbClr val="067D17"/>
                </a:solidFill>
                <a:effectLst/>
                <a:latin typeface="Arial Unicode MS"/>
              </a:rPr>
              <a:t>=? WHERE ID=?"</a:t>
            </a:r>
            <a:br>
              <a:rPr kumimoji="0" lang="en-US" altLang="en-US" sz="1000" b="0" i="0" u="none" strike="noStrike" cap="none" normalizeH="0" baseline="0" dirty="0" smtClean="0">
                <a:ln>
                  <a:noFill/>
                </a:ln>
                <a:solidFill>
                  <a:srgbClr val="067D17"/>
                </a:solidFill>
                <a:effectLst/>
                <a:latin typeface="Arial Unicode MS"/>
              </a:rPr>
            </a:br>
            <a:r>
              <a:rPr kumimoji="0" lang="en-US" altLang="en-US" sz="1000" b="0" i="0" u="none" strike="noStrike" cap="none" normalizeH="0" baseline="0" dirty="0" smtClean="0">
                <a:ln>
                  <a:noFill/>
                </a:ln>
                <a:solidFill>
                  <a:srgbClr val="067D17"/>
                </a:solidFill>
                <a:effectLst/>
                <a:latin typeface="Arial Unicode MS"/>
              </a:rPr>
              <a:t/>
            </a:r>
            <a:br>
              <a:rPr kumimoji="0" lang="en-US" altLang="en-US" sz="1000" b="0" i="0" u="none" strike="noStrike" cap="none" normalizeH="0" baseline="0" dirty="0" smtClean="0">
                <a:ln>
                  <a:noFill/>
                </a:ln>
                <a:solidFill>
                  <a:srgbClr val="067D17"/>
                </a:solidFill>
                <a:effectLst/>
                <a:latin typeface="Arial Unicode MS"/>
              </a:rPr>
            </a:br>
            <a:r>
              <a:rPr kumimoji="0" lang="en-US" altLang="en-US" sz="1000" b="0" i="0" u="none" strike="noStrike" cap="none" normalizeH="0" baseline="0" dirty="0" smtClean="0">
                <a:ln>
                  <a:noFill/>
                </a:ln>
                <a:solidFill>
                  <a:srgbClr val="067D17"/>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values_update</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emp_name.get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emp_age.get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emp_email.get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emp_phone.get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emp_salary.get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00080"/>
                </a:solidFill>
                <a:effectLst/>
                <a:latin typeface="Arial Unicode MS"/>
              </a:rPr>
              <a:t>str</a:t>
            </a:r>
            <a:r>
              <a:rPr kumimoji="0" lang="en-US" altLang="en-US" sz="1000" b="0" i="0" u="none" strike="noStrike" cap="none" normalizeH="0" baseline="0" dirty="0" smtClean="0">
                <a:ln>
                  <a:noFill/>
                </a:ln>
                <a:solidFill>
                  <a:srgbClr val="080808"/>
                </a:solidFill>
                <a:effectLst/>
                <a:latin typeface="Arial Unicode MS"/>
              </a:rPr>
              <a:t>(cal1.get_date()),</a:t>
            </a:r>
            <a:r>
              <a:rPr kumimoji="0" lang="en-US" altLang="en-US" sz="1000" b="0" i="0" u="none" strike="noStrike" cap="none" normalizeH="0" baseline="0" dirty="0" err="1" smtClean="0">
                <a:ln>
                  <a:noFill/>
                </a:ln>
                <a:solidFill>
                  <a:srgbClr val="080808"/>
                </a:solidFill>
                <a:effectLst/>
                <a:latin typeface="Arial Unicode MS"/>
              </a:rPr>
              <a:t>Car_id</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cur.execute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update_query,values_update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if </a:t>
            </a:r>
            <a:r>
              <a:rPr kumimoji="0" lang="en-US" altLang="en-US" sz="1000" b="0" i="0" u="none" strike="noStrike" cap="none" normalizeH="0" baseline="0" dirty="0" err="1" smtClean="0">
                <a:ln>
                  <a:noFill/>
                </a:ln>
                <a:solidFill>
                  <a:srgbClr val="080808"/>
                </a:solidFill>
                <a:effectLst/>
                <a:latin typeface="Arial Unicode MS"/>
              </a:rPr>
              <a:t>Car_id</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in </a:t>
            </a:r>
            <a:r>
              <a:rPr kumimoji="0" lang="en-US" altLang="en-US" sz="1000" b="0" i="0" u="none" strike="noStrike" cap="none" normalizeH="0" baseline="0" dirty="0" err="1" smtClean="0">
                <a:ln>
                  <a:noFill/>
                </a:ln>
                <a:solidFill>
                  <a:srgbClr val="080808"/>
                </a:solidFill>
                <a:effectLst/>
                <a:latin typeface="Arial Unicode MS"/>
              </a:rPr>
              <a:t>emp_ids_list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messagebox.showinfo</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"Car </a:t>
            </a:r>
            <a:r>
              <a:rPr kumimoji="0" lang="en-US" altLang="en-US" sz="1000" b="0" i="0" u="none" strike="noStrike" cap="none" normalizeH="0" baseline="0" dirty="0" err="1" smtClean="0">
                <a:ln>
                  <a:noFill/>
                </a:ln>
                <a:solidFill>
                  <a:srgbClr val="067D17"/>
                </a:solidFill>
                <a:effectLst/>
                <a:latin typeface="Arial Unicode MS"/>
              </a:rPr>
              <a:t>Update"</a:t>
            </a:r>
            <a:r>
              <a:rPr kumimoji="0" lang="en-US" altLang="en-US" sz="1000" b="0" i="0" u="none" strike="noStrike" cap="none" normalizeH="0" baseline="0" dirty="0" err="1"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67D17"/>
                </a:solidFill>
                <a:effectLst/>
                <a:latin typeface="Arial Unicode MS"/>
              </a:rPr>
              <a:t>"Car</a:t>
            </a:r>
            <a:r>
              <a:rPr kumimoji="0" lang="en-US" altLang="en-US" sz="1000" b="0" i="0" u="none" strike="noStrike" cap="none" normalizeH="0" baseline="0" dirty="0" smtClean="0">
                <a:ln>
                  <a:noFill/>
                </a:ln>
                <a:solidFill>
                  <a:srgbClr val="067D17"/>
                </a:solidFill>
                <a:effectLst/>
                <a:latin typeface="Arial Unicode MS"/>
              </a:rPr>
              <a:t> has been updated successfully"</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emp_id.set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emp_name.set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emp_age.set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emp_email.set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emp_phone.set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emp_salary.set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else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messagebox.showinfo</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"Car </a:t>
            </a:r>
            <a:r>
              <a:rPr kumimoji="0" lang="en-US" altLang="en-US" sz="1000" b="0" i="0" u="none" strike="noStrike" cap="none" normalizeH="0" baseline="0" dirty="0" err="1" smtClean="0">
                <a:ln>
                  <a:noFill/>
                </a:ln>
                <a:solidFill>
                  <a:srgbClr val="067D17"/>
                </a:solidFill>
                <a:effectLst/>
                <a:latin typeface="Arial Unicode MS"/>
              </a:rPr>
              <a:t>Update"</a:t>
            </a:r>
            <a:r>
              <a:rPr kumimoji="0" lang="en-US" altLang="en-US" sz="1000" b="0" i="0" u="none" strike="noStrike" cap="none" normalizeH="0" baseline="0" dirty="0" err="1"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67D17"/>
                </a:solidFill>
                <a:effectLst/>
                <a:latin typeface="Arial Unicode MS"/>
              </a:rPr>
              <a:t>"Car</a:t>
            </a:r>
            <a:r>
              <a:rPr kumimoji="0" lang="en-US" altLang="en-US" sz="1000" b="0" i="0" u="none" strike="noStrike" cap="none" normalizeH="0" baseline="0" dirty="0" smtClean="0">
                <a:ln>
                  <a:noFill/>
                </a:ln>
                <a:solidFill>
                  <a:srgbClr val="067D17"/>
                </a:solidFill>
                <a:effectLst/>
                <a:latin typeface="Arial Unicode MS"/>
              </a:rPr>
              <a:t> has been updated successfully"</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conn.commit</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080808"/>
                </a:solidFill>
                <a:effectLst/>
                <a:latin typeface="Arial Unicode MS"/>
              </a:rPr>
              <a:t>get_data</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92446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6834"/>
            <a:ext cx="9144000" cy="2835847"/>
          </a:xfrm>
        </p:spPr>
        <p:txBody>
          <a:bodyPr/>
          <a:lstStyle/>
          <a:p>
            <a:pPr lvl="0"/>
            <a:r>
              <a:rPr lang="en-US" sz="1400" dirty="0" err="1">
                <a:solidFill>
                  <a:schemeClr val="tx1"/>
                </a:solidFill>
              </a:rPr>
              <a:t>App_title_frm</a:t>
            </a:r>
            <a:r>
              <a:rPr lang="en-US" sz="1400" dirty="0">
                <a:solidFill>
                  <a:schemeClr val="tx1"/>
                </a:solidFill>
              </a:rPr>
              <a:t> = </a:t>
            </a:r>
            <a:r>
              <a:rPr lang="en-US" sz="1400" dirty="0" err="1">
                <a:solidFill>
                  <a:schemeClr val="tx1"/>
                </a:solidFill>
              </a:rPr>
              <a:t>tk.Frame</a:t>
            </a:r>
            <a:r>
              <a:rPr lang="en-US" sz="1400" dirty="0">
                <a:solidFill>
                  <a:schemeClr val="tx1"/>
                </a:solidFill>
              </a:rPr>
              <a:t>(</a:t>
            </a:r>
            <a:r>
              <a:rPr lang="en-US" sz="1400" dirty="0" err="1">
                <a:solidFill>
                  <a:schemeClr val="tx1"/>
                </a:solidFill>
              </a:rPr>
              <a:t>window,width</a:t>
            </a:r>
            <a:r>
              <a:rPr lang="en-US" sz="1400" dirty="0">
                <a:solidFill>
                  <a:schemeClr val="tx1"/>
                </a:solidFill>
              </a:rPr>
              <a:t>=830,height=60,bg='#4F5A60'): </a:t>
            </a:r>
            <a:r>
              <a:rPr lang="en-US" sz="1400" dirty="0"/>
              <a:t>This line creates a new frame object named “</a:t>
            </a:r>
            <a:r>
              <a:rPr lang="en-US" sz="1400" dirty="0" err="1"/>
              <a:t>App_title_frm</a:t>
            </a:r>
            <a:r>
              <a:rPr lang="en-US" sz="1400" dirty="0"/>
              <a:t>” with a width of 830 pixels and a height of 60 pixels. The background color of the frame is set to a dark blue-gray color</a:t>
            </a:r>
            <a:r>
              <a:rPr lang="en-US" sz="1400" dirty="0" smtClean="0"/>
              <a:t>.</a:t>
            </a:r>
            <a:br>
              <a:rPr lang="en-US" sz="1400" dirty="0" smtClean="0"/>
            </a:br>
            <a:r>
              <a:rPr lang="en-US" sz="1400" dirty="0"/>
              <a:t/>
            </a:r>
            <a:br>
              <a:rPr lang="en-US" sz="1400" dirty="0"/>
            </a:br>
            <a:r>
              <a:rPr lang="en-US" sz="1400" dirty="0" err="1">
                <a:solidFill>
                  <a:schemeClr val="tx1"/>
                </a:solidFill>
              </a:rPr>
              <a:t>App_title_frm.place</a:t>
            </a:r>
            <a:r>
              <a:rPr lang="en-US" sz="1400" dirty="0">
                <a:solidFill>
                  <a:schemeClr val="tx1"/>
                </a:solidFill>
              </a:rPr>
              <a:t>(x=10,y=10): </a:t>
            </a:r>
            <a:r>
              <a:rPr lang="en-US" sz="1400" dirty="0"/>
              <a:t>This line places the frame on the window at position (10, 10) using the place() method</a:t>
            </a:r>
            <a:r>
              <a:rPr lang="en-US" sz="1400" dirty="0" smtClean="0"/>
              <a:t>.</a:t>
            </a:r>
            <a:br>
              <a:rPr lang="en-US" sz="1400" dirty="0" smtClean="0"/>
            </a:br>
            <a:r>
              <a:rPr lang="en-US" sz="1400" dirty="0"/>
              <a:t/>
            </a:r>
            <a:br>
              <a:rPr lang="en-US" sz="1400" dirty="0"/>
            </a:br>
            <a:r>
              <a:rPr lang="en-US" sz="1400" dirty="0" err="1">
                <a:solidFill>
                  <a:schemeClr val="tx1"/>
                </a:solidFill>
              </a:rPr>
              <a:t>app_date</a:t>
            </a:r>
            <a:r>
              <a:rPr lang="en-US" sz="1400" dirty="0">
                <a:solidFill>
                  <a:schemeClr val="tx1"/>
                </a:solidFill>
              </a:rPr>
              <a:t> = </a:t>
            </a:r>
            <a:r>
              <a:rPr lang="en-US" sz="1400" dirty="0" err="1">
                <a:solidFill>
                  <a:schemeClr val="tx1"/>
                </a:solidFill>
              </a:rPr>
              <a:t>datetime.now</a:t>
            </a:r>
            <a:r>
              <a:rPr lang="en-US" sz="1400" dirty="0">
                <a:solidFill>
                  <a:schemeClr val="tx1"/>
                </a:solidFill>
              </a:rPr>
              <a:t>(): </a:t>
            </a:r>
            <a:r>
              <a:rPr lang="en-US" sz="1400" dirty="0"/>
              <a:t>This line creates a new </a:t>
            </a:r>
            <a:r>
              <a:rPr lang="en-US" sz="1400" dirty="0" err="1"/>
              <a:t>datetime</a:t>
            </a:r>
            <a:r>
              <a:rPr lang="en-US" sz="1400" dirty="0"/>
              <a:t> object using the now() method provided by the </a:t>
            </a:r>
            <a:r>
              <a:rPr lang="en-US" sz="1400" dirty="0" err="1"/>
              <a:t>datetime</a:t>
            </a:r>
            <a:r>
              <a:rPr lang="en-US" sz="1400" dirty="0"/>
              <a:t> module. The object represents the current date and time</a:t>
            </a:r>
            <a:r>
              <a:rPr lang="en-US" sz="1400" dirty="0" smtClean="0"/>
              <a:t>.</a:t>
            </a:r>
            <a:br>
              <a:rPr lang="en-US" sz="1400" dirty="0" smtClean="0"/>
            </a:br>
            <a:r>
              <a:rPr lang="en-US" sz="1400" dirty="0"/>
              <a:t/>
            </a:r>
            <a:br>
              <a:rPr lang="en-US" sz="1400" dirty="0"/>
            </a:br>
            <a:r>
              <a:rPr lang="en-US" sz="1400" dirty="0" err="1">
                <a:solidFill>
                  <a:schemeClr val="tx1"/>
                </a:solidFill>
              </a:rPr>
              <a:t>x_date</a:t>
            </a:r>
            <a:r>
              <a:rPr lang="en-US" sz="1400" dirty="0">
                <a:solidFill>
                  <a:schemeClr val="tx1"/>
                </a:solidFill>
              </a:rPr>
              <a:t> = </a:t>
            </a:r>
            <a:r>
              <a:rPr lang="en-US" sz="1400" dirty="0" err="1">
                <a:solidFill>
                  <a:schemeClr val="tx1"/>
                </a:solidFill>
              </a:rPr>
              <a:t>app_date.strftime</a:t>
            </a:r>
            <a:r>
              <a:rPr lang="en-US" sz="1400" dirty="0">
                <a:solidFill>
                  <a:schemeClr val="tx1"/>
                </a:solidFill>
              </a:rPr>
              <a:t>('%Y-%m-%d'): </a:t>
            </a:r>
            <a:r>
              <a:rPr lang="en-US" sz="1400" dirty="0"/>
              <a:t>This line formats the </a:t>
            </a:r>
            <a:r>
              <a:rPr lang="en-US" sz="1400" dirty="0" err="1"/>
              <a:t>datetime</a:t>
            </a:r>
            <a:r>
              <a:rPr lang="en-US" sz="1400" dirty="0"/>
              <a:t> object as a string in the format “YYYY-MM-DD” and assigns it to the variable </a:t>
            </a:r>
            <a:r>
              <a:rPr lang="en-US" sz="1400" dirty="0" err="1"/>
              <a:t>x_date</a:t>
            </a:r>
            <a:r>
              <a:rPr lang="en-US" sz="1400" dirty="0"/>
              <a:t>.</a:t>
            </a:r>
            <a:br>
              <a:rPr lang="en-US" sz="1400" dirty="0"/>
            </a:br>
            <a:endParaRPr lang="en-US" sz="1400" dirty="0"/>
          </a:p>
        </p:txBody>
      </p:sp>
      <p:sp>
        <p:nvSpPr>
          <p:cNvPr id="3" name="Rectangle 1"/>
          <p:cNvSpPr>
            <a:spLocks noChangeArrowheads="1"/>
          </p:cNvSpPr>
          <p:nvPr/>
        </p:nvSpPr>
        <p:spPr bwMode="auto">
          <a:xfrm>
            <a:off x="0" y="0"/>
            <a:ext cx="9144000"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80808"/>
                </a:solidFill>
                <a:effectLst/>
                <a:latin typeface="Arial Unicode MS"/>
              </a:rPr>
              <a:t>App_title_frm = tk.Frame(window,</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830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height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60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'#4F5A60'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App_title_frm.place(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app_date = datetime.now()</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x_date = app_date.strftime(</a:t>
            </a:r>
            <a:r>
              <a:rPr kumimoji="0" lang="en-US" altLang="en-US" sz="1000" b="0" i="0" u="none" strike="noStrike" cap="none" normalizeH="0" baseline="0" smtClean="0">
                <a:ln>
                  <a:noFill/>
                </a:ln>
                <a:solidFill>
                  <a:srgbClr val="067D17"/>
                </a:solidFill>
                <a:effectLst/>
                <a:latin typeface="Arial Unicode MS"/>
              </a:rPr>
              <a:t>'%Y-%m-%d'</a:t>
            </a:r>
            <a:r>
              <a:rPr kumimoji="0" lang="en-US" altLang="en-US" sz="1000" b="0" i="0" u="none" strike="noStrike" cap="none" normalizeH="0" baseline="0" smtClean="0">
                <a:ln>
                  <a:noFill/>
                </a:ln>
                <a:solidFill>
                  <a:srgbClr val="080808"/>
                </a:solidFill>
                <a:effectLst/>
                <a:latin typeface="Arial Unicode MS"/>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8563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1"/>
            <a:ext cx="9144000" cy="1215735"/>
          </a:xfrm>
        </p:spPr>
        <p:txBody>
          <a:bodyPr/>
          <a:lstStyle/>
          <a:p>
            <a:pPr lvl="0"/>
            <a:r>
              <a:rPr lang="en-US" sz="1400" dirty="0" err="1" smtClean="0">
                <a:solidFill>
                  <a:schemeClr val="tx1"/>
                </a:solidFill>
              </a:rPr>
              <a:t>date_lbl</a:t>
            </a:r>
            <a:r>
              <a:rPr lang="en-US" sz="1400" dirty="0" smtClean="0">
                <a:solidFill>
                  <a:schemeClr val="tx1"/>
                </a:solidFill>
              </a:rPr>
              <a:t>=</a:t>
            </a:r>
            <a:r>
              <a:rPr lang="en-US" sz="1400" dirty="0" err="1" smtClean="0">
                <a:solidFill>
                  <a:schemeClr val="tx1"/>
                </a:solidFill>
              </a:rPr>
              <a:t>tk.Label</a:t>
            </a:r>
            <a:r>
              <a:rPr lang="en-US" sz="1400" dirty="0" smtClean="0">
                <a:solidFill>
                  <a:schemeClr val="tx1"/>
                </a:solidFill>
              </a:rPr>
              <a:t>(</a:t>
            </a:r>
            <a:r>
              <a:rPr lang="en-US" sz="1400" dirty="0" err="1" smtClean="0">
                <a:solidFill>
                  <a:schemeClr val="tx1"/>
                </a:solidFill>
              </a:rPr>
              <a:t>App_title_frm,text</a:t>
            </a:r>
            <a:r>
              <a:rPr lang="en-US" sz="1400" dirty="0" smtClean="0">
                <a:solidFill>
                  <a:schemeClr val="tx1"/>
                </a:solidFill>
              </a:rPr>
              <a:t>=</a:t>
            </a:r>
            <a:r>
              <a:rPr lang="en-US" sz="1400" dirty="0" err="1" smtClean="0">
                <a:solidFill>
                  <a:schemeClr val="tx1"/>
                </a:solidFill>
              </a:rPr>
              <a:t>x_date,bg</a:t>
            </a:r>
            <a:r>
              <a:rPr lang="en-US" sz="1400" dirty="0">
                <a:solidFill>
                  <a:schemeClr val="tx1"/>
                </a:solidFill>
              </a:rPr>
              <a:t>='#4F5A60',fg='#E8FEFF',</a:t>
            </a:r>
            <a:r>
              <a:rPr lang="en-US" sz="1400" dirty="0" smtClean="0">
                <a:solidFill>
                  <a:schemeClr val="tx1"/>
                </a:solidFill>
              </a:rPr>
              <a:t>font</a:t>
            </a:r>
            <a:r>
              <a:rPr lang="en-US" sz="1400" dirty="0">
                <a:solidFill>
                  <a:schemeClr val="tx1"/>
                </a:solidFill>
              </a:rPr>
              <a:t>=('Arial Greek',10,'bold')): </a:t>
            </a:r>
            <a:r>
              <a:rPr lang="en-US" sz="1400" dirty="0"/>
              <a:t>This line creates a new label object named “</a:t>
            </a:r>
            <a:r>
              <a:rPr lang="en-US" sz="1400" dirty="0" err="1"/>
              <a:t>date_lbl</a:t>
            </a:r>
            <a:r>
              <a:rPr lang="en-US" sz="1400" dirty="0"/>
              <a:t>” with the text set to the value of the </a:t>
            </a:r>
            <a:r>
              <a:rPr lang="en-US" sz="1400" dirty="0" err="1"/>
              <a:t>x_date</a:t>
            </a:r>
            <a:r>
              <a:rPr lang="en-US" sz="1400" dirty="0"/>
              <a:t> variable. </a:t>
            </a:r>
            <a:r>
              <a:rPr lang="en-US" sz="1400" dirty="0" smtClean="0"/>
              <a:t/>
            </a:r>
            <a:br>
              <a:rPr lang="en-US" sz="1400" dirty="0" smtClean="0"/>
            </a:br>
            <a:r>
              <a:rPr lang="en-US" sz="1400" dirty="0"/>
              <a:t/>
            </a:r>
            <a:br>
              <a:rPr lang="en-US" sz="1400" dirty="0"/>
            </a:br>
            <a:r>
              <a:rPr lang="en-US" sz="1400" dirty="0" err="1">
                <a:solidFill>
                  <a:schemeClr val="tx1"/>
                </a:solidFill>
              </a:rPr>
              <a:t>date_lbl.place</a:t>
            </a:r>
            <a:r>
              <a:rPr lang="en-US" sz="1400" dirty="0">
                <a:solidFill>
                  <a:schemeClr val="tx1"/>
                </a:solidFill>
              </a:rPr>
              <a:t>(x=70,y=18): </a:t>
            </a:r>
            <a:r>
              <a:rPr lang="en-US" sz="1400" dirty="0"/>
              <a:t>This line places the label on the frame at position (70, 18) using the place() method.</a:t>
            </a:r>
            <a:br>
              <a:rPr lang="en-US" sz="1400" dirty="0"/>
            </a:br>
            <a:endParaRPr lang="en-US" sz="1400" dirty="0"/>
          </a:p>
        </p:txBody>
      </p:sp>
      <p:sp>
        <p:nvSpPr>
          <p:cNvPr id="4" name="Rectangle 1"/>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80808"/>
                </a:solidFill>
                <a:effectLst/>
                <a:latin typeface="Arial Unicode MS"/>
              </a:rPr>
              <a:t>date_lbl = tk.Label(App_title_frm,</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=x_date,</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'#4F5A60'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'#E8FEFF'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'bold'</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date_lbl.place(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70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18</a:t>
            </a:r>
            <a:r>
              <a:rPr kumimoji="0" lang="en-US" altLang="en-US" sz="1000" b="0" i="0" u="none" strike="noStrike" cap="none" normalizeH="0" baseline="0" smtClean="0">
                <a:ln>
                  <a:noFill/>
                </a:ln>
                <a:solidFill>
                  <a:srgbClr val="080808"/>
                </a:solidFill>
                <a:effectLst/>
                <a:latin typeface="Arial Unicode MS"/>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2317172"/>
            <a:ext cx="9144000"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33B3"/>
                </a:solidFill>
                <a:effectLst/>
                <a:latin typeface="Arial Unicode MS"/>
              </a:rPr>
              <a:t>def </a:t>
            </a:r>
            <a:r>
              <a:rPr kumimoji="0" lang="en-US" altLang="en-US" sz="1000" b="0" i="0" u="none" strike="noStrike" cap="none" normalizeH="0" baseline="0" smtClean="0">
                <a:ln>
                  <a:noFill/>
                </a:ln>
                <a:solidFill>
                  <a:srgbClr val="00627A"/>
                </a:solidFill>
                <a:effectLst/>
                <a:latin typeface="Arial Unicode MS"/>
              </a:rPr>
              <a:t>app_time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string = time.strftime(</a:t>
            </a:r>
            <a:r>
              <a:rPr kumimoji="0" lang="en-US" altLang="en-US" sz="1000" b="0" i="0" u="none" strike="noStrike" cap="none" normalizeH="0" baseline="0" smtClean="0">
                <a:ln>
                  <a:noFill/>
                </a:ln>
                <a:solidFill>
                  <a:srgbClr val="067D17"/>
                </a:solidFill>
                <a:effectLst/>
                <a:latin typeface="Arial Unicode MS"/>
              </a:rPr>
              <a:t>'%H:%M:%S %p'</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time_lbl.config(</a:t>
            </a:r>
            <a:r>
              <a:rPr kumimoji="0" lang="en-US" altLang="en-US" sz="1000" b="0" i="0" u="none" strike="noStrike" cap="none" normalizeH="0" baseline="0" smtClean="0">
                <a:ln>
                  <a:noFill/>
                </a:ln>
                <a:solidFill>
                  <a:srgbClr val="660099"/>
                </a:solidFill>
                <a:effectLst/>
                <a:latin typeface="Arial Unicode MS"/>
              </a:rPr>
              <a:t>text </a:t>
            </a:r>
            <a:r>
              <a:rPr kumimoji="0" lang="en-US" altLang="en-US" sz="1000" b="0" i="0" u="none" strike="noStrike" cap="none" normalizeH="0" baseline="0" smtClean="0">
                <a:ln>
                  <a:noFill/>
                </a:ln>
                <a:solidFill>
                  <a:srgbClr val="080808"/>
                </a:solidFill>
                <a:effectLst/>
                <a:latin typeface="Arial Unicode MS"/>
              </a:rPr>
              <a:t>= string)</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time_lbl.after(</a:t>
            </a:r>
            <a:r>
              <a:rPr kumimoji="0" lang="en-US" altLang="en-US" sz="1000" b="0" i="0" u="none" strike="noStrike" cap="none" normalizeH="0" baseline="0" smtClean="0">
                <a:ln>
                  <a:noFill/>
                </a:ln>
                <a:solidFill>
                  <a:srgbClr val="1750EB"/>
                </a:solidFill>
                <a:effectLst/>
                <a:latin typeface="Arial Unicode MS"/>
              </a:rPr>
              <a:t>1000</a:t>
            </a:r>
            <a:r>
              <a:rPr kumimoji="0" lang="en-US" altLang="en-US" sz="1000" b="0" i="0" u="none" strike="noStrike" cap="none" normalizeH="0" baseline="0" smtClean="0">
                <a:ln>
                  <a:noFill/>
                </a:ln>
                <a:solidFill>
                  <a:srgbClr val="080808"/>
                </a:solidFill>
                <a:effectLst/>
                <a:latin typeface="Arial Unicode MS"/>
              </a:rPr>
              <a:t>, app_time)</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time_lbl = tk.Label(App_title_frm,</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'#4F5A60'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'#E8FEFF'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'bold'</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time_lbl.place(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712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18</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app_time()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itle 1"/>
          <p:cNvSpPr txBox="1">
            <a:spLocks/>
          </p:cNvSpPr>
          <p:nvPr/>
        </p:nvSpPr>
        <p:spPr>
          <a:xfrm>
            <a:off x="83128" y="3960756"/>
            <a:ext cx="9144000" cy="6008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2pPr>
            <a:lvl3pPr marR="0" lvl="2"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3pPr>
            <a:lvl4pPr marR="0" lvl="3"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4pPr>
            <a:lvl5pPr marR="0" lvl="4"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5pPr>
            <a:lvl6pPr marR="0" lvl="5"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6pPr>
            <a:lvl7pPr marR="0" lvl="6"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7pPr>
            <a:lvl8pPr marR="0" lvl="7"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8pPr>
            <a:lvl9pPr marR="0" lvl="8"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9pPr>
          </a:lstStyle>
          <a:p>
            <a:pPr lvl="0"/>
            <a:r>
              <a:rPr lang="en-US" sz="1400" dirty="0" smtClean="0"/>
              <a:t>This Function is responsible for updating time in the app</a:t>
            </a:r>
            <a:endParaRPr lang="en-US" sz="1400" dirty="0"/>
          </a:p>
        </p:txBody>
      </p:sp>
    </p:spTree>
    <p:extLst>
      <p:ext uri="{BB962C8B-B14F-4D97-AF65-F5344CB8AC3E}">
        <p14:creationId xmlns:p14="http://schemas.microsoft.com/office/powerpoint/2010/main" val="196289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grpSp>
        <p:nvGrpSpPr>
          <p:cNvPr id="949" name="Google Shape;949;p47"/>
          <p:cNvGrpSpPr/>
          <p:nvPr/>
        </p:nvGrpSpPr>
        <p:grpSpPr>
          <a:xfrm>
            <a:off x="194097" y="1431539"/>
            <a:ext cx="1104972" cy="650715"/>
            <a:chOff x="1506675" y="1426838"/>
            <a:chExt cx="1097400" cy="644400"/>
          </a:xfrm>
        </p:grpSpPr>
        <p:sp>
          <p:nvSpPr>
            <p:cNvPr id="950" name="Google Shape;950;p47"/>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47"/>
          <p:cNvGrpSpPr/>
          <p:nvPr/>
        </p:nvGrpSpPr>
        <p:grpSpPr>
          <a:xfrm>
            <a:off x="5069171" y="1413396"/>
            <a:ext cx="1104972" cy="650715"/>
            <a:chOff x="1506675" y="1426838"/>
            <a:chExt cx="1097400" cy="644400"/>
          </a:xfrm>
        </p:grpSpPr>
        <p:sp>
          <p:nvSpPr>
            <p:cNvPr id="953" name="Google Shape;953;p47"/>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47"/>
          <p:cNvGrpSpPr/>
          <p:nvPr/>
        </p:nvGrpSpPr>
        <p:grpSpPr>
          <a:xfrm>
            <a:off x="5069171" y="2680672"/>
            <a:ext cx="1104972" cy="650715"/>
            <a:chOff x="1506675" y="1426838"/>
            <a:chExt cx="1097400" cy="644400"/>
          </a:xfrm>
        </p:grpSpPr>
        <p:sp>
          <p:nvSpPr>
            <p:cNvPr id="956" name="Google Shape;956;p47"/>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7"/>
          <p:cNvGrpSpPr/>
          <p:nvPr/>
        </p:nvGrpSpPr>
        <p:grpSpPr>
          <a:xfrm>
            <a:off x="191982" y="2686680"/>
            <a:ext cx="1104972" cy="650715"/>
            <a:chOff x="1506675" y="1426838"/>
            <a:chExt cx="1097400" cy="644400"/>
          </a:xfrm>
        </p:grpSpPr>
        <p:sp>
          <p:nvSpPr>
            <p:cNvPr id="959" name="Google Shape;959;p47"/>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47"/>
          <p:cNvSpPr txBox="1">
            <a:spLocks noGrp="1"/>
          </p:cNvSpPr>
          <p:nvPr>
            <p:ph type="title" idx="15"/>
          </p:nvPr>
        </p:nvSpPr>
        <p:spPr>
          <a:xfrm>
            <a:off x="713225" y="389177"/>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962" name="Google Shape;962;p47">
            <a:hlinkClick r:id="rId3" action="ppaction://hlinksldjump"/>
          </p:cNvPr>
          <p:cNvSpPr txBox="1">
            <a:spLocks noGrp="1"/>
          </p:cNvSpPr>
          <p:nvPr>
            <p:ph type="subTitle" idx="1"/>
          </p:nvPr>
        </p:nvSpPr>
        <p:spPr>
          <a:xfrm>
            <a:off x="1363743" y="1419404"/>
            <a:ext cx="1992522" cy="6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Introduction</a:t>
            </a:r>
            <a:endParaRPr sz="1800" dirty="0"/>
          </a:p>
        </p:txBody>
      </p:sp>
      <p:sp>
        <p:nvSpPr>
          <p:cNvPr id="963" name="Google Shape;963;p47">
            <a:hlinkClick r:id="rId4" action="ppaction://hlinksldjump"/>
          </p:cNvPr>
          <p:cNvSpPr txBox="1">
            <a:spLocks noGrp="1"/>
          </p:cNvSpPr>
          <p:nvPr>
            <p:ph type="subTitle" idx="2"/>
          </p:nvPr>
        </p:nvSpPr>
        <p:spPr>
          <a:xfrm>
            <a:off x="6240931" y="1419404"/>
            <a:ext cx="1999060" cy="638700"/>
          </a:xfrm>
          <a:prstGeom prst="rect">
            <a:avLst/>
          </a:prstGeom>
        </p:spPr>
        <p:txBody>
          <a:bodyPr spcFirstLastPara="1" wrap="square" lIns="91425" tIns="91425" rIns="91425" bIns="91425" anchor="ctr" anchorCtr="0">
            <a:noAutofit/>
          </a:bodyPr>
          <a:lstStyle/>
          <a:p>
            <a:pPr marL="0" lvl="0" indent="0"/>
            <a:r>
              <a:rPr lang="en-US" sz="1800" dirty="0"/>
              <a:t>Analysis Diagrams</a:t>
            </a:r>
          </a:p>
        </p:txBody>
      </p:sp>
      <p:sp>
        <p:nvSpPr>
          <p:cNvPr id="966" name="Google Shape;966;p47">
            <a:hlinkClick r:id="rId5" action="ppaction://hlinksldjump"/>
          </p:cNvPr>
          <p:cNvSpPr txBox="1">
            <a:spLocks noGrp="1"/>
          </p:cNvSpPr>
          <p:nvPr>
            <p:ph type="subTitle" idx="5"/>
          </p:nvPr>
        </p:nvSpPr>
        <p:spPr>
          <a:xfrm>
            <a:off x="1465601" y="2692687"/>
            <a:ext cx="2056917" cy="6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t>Code &amp; Explanation</a:t>
            </a:r>
            <a:endParaRPr sz="1800" dirty="0"/>
          </a:p>
        </p:txBody>
      </p:sp>
      <p:sp>
        <p:nvSpPr>
          <p:cNvPr id="969" name="Google Shape;969;p47">
            <a:hlinkClick r:id="rId6" action="ppaction://hlinksldjump"/>
          </p:cNvPr>
          <p:cNvSpPr txBox="1">
            <a:spLocks noGrp="1"/>
          </p:cNvSpPr>
          <p:nvPr>
            <p:ph type="subTitle" idx="8"/>
          </p:nvPr>
        </p:nvSpPr>
        <p:spPr>
          <a:xfrm>
            <a:off x="6262029" y="2680672"/>
            <a:ext cx="1977961" cy="6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t>Output</a:t>
            </a:r>
            <a:endParaRPr sz="1800" dirty="0"/>
          </a:p>
        </p:txBody>
      </p:sp>
      <p:sp>
        <p:nvSpPr>
          <p:cNvPr id="970" name="Google Shape;970;p47">
            <a:hlinkClick r:id="rId3" action="ppaction://hlinksldjump"/>
          </p:cNvPr>
          <p:cNvSpPr txBox="1">
            <a:spLocks noGrp="1"/>
          </p:cNvSpPr>
          <p:nvPr>
            <p:ph type="title"/>
          </p:nvPr>
        </p:nvSpPr>
        <p:spPr>
          <a:xfrm>
            <a:off x="160775" y="1431539"/>
            <a:ext cx="1104900" cy="650700"/>
          </a:xfrm>
          <a:prstGeom prst="rect">
            <a:avLst/>
          </a:prstGeom>
        </p:spPr>
        <p:txBody>
          <a:bodyPr spcFirstLastPara="1" wrap="square" lIns="91425" tIns="91425" rIns="91425" bIns="91425" anchor="ctr" anchorCtr="0">
            <a:noAutofit/>
          </a:bodyPr>
          <a:lstStyle/>
          <a:p>
            <a:pPr lvl="0"/>
            <a:r>
              <a:rPr lang="en" sz="4000" dirty="0">
                <a:solidFill>
                  <a:srgbClr val="1F424C"/>
                </a:solidFill>
              </a:rPr>
              <a:t>01</a:t>
            </a:r>
            <a:endParaRPr dirty="0">
              <a:solidFill>
                <a:schemeClr val="tx1"/>
              </a:solidFill>
            </a:endParaRPr>
          </a:p>
        </p:txBody>
      </p:sp>
      <p:sp>
        <p:nvSpPr>
          <p:cNvPr id="971" name="Google Shape;971;p47">
            <a:hlinkClick r:id="rId5" action="ppaction://hlinksldjump"/>
          </p:cNvPr>
          <p:cNvSpPr txBox="1">
            <a:spLocks noGrp="1"/>
          </p:cNvSpPr>
          <p:nvPr>
            <p:ph type="title" idx="9"/>
          </p:nvPr>
        </p:nvSpPr>
        <p:spPr>
          <a:xfrm>
            <a:off x="189867" y="2707462"/>
            <a:ext cx="1104900" cy="6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03</a:t>
            </a:r>
            <a:endParaRPr dirty="0">
              <a:solidFill>
                <a:schemeClr val="tx1"/>
              </a:solidFill>
            </a:endParaRPr>
          </a:p>
        </p:txBody>
      </p:sp>
      <p:sp>
        <p:nvSpPr>
          <p:cNvPr id="972" name="Google Shape;972;p47">
            <a:hlinkClick r:id="rId4" action="ppaction://hlinksldjump"/>
          </p:cNvPr>
          <p:cNvSpPr txBox="1">
            <a:spLocks noGrp="1"/>
          </p:cNvSpPr>
          <p:nvPr>
            <p:ph type="title" idx="13"/>
          </p:nvPr>
        </p:nvSpPr>
        <p:spPr>
          <a:xfrm>
            <a:off x="5069200" y="1419400"/>
            <a:ext cx="1104900" cy="6619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02</a:t>
            </a:r>
            <a:endParaRPr dirty="0">
              <a:solidFill>
                <a:schemeClr val="tx1"/>
              </a:solidFill>
            </a:endParaRPr>
          </a:p>
        </p:txBody>
      </p:sp>
      <p:sp>
        <p:nvSpPr>
          <p:cNvPr id="973" name="Google Shape;973;p47">
            <a:hlinkClick r:id="rId6" action="ppaction://hlinksldjump"/>
          </p:cNvPr>
          <p:cNvSpPr txBox="1">
            <a:spLocks noGrp="1"/>
          </p:cNvSpPr>
          <p:nvPr>
            <p:ph type="title" idx="14"/>
          </p:nvPr>
        </p:nvSpPr>
        <p:spPr>
          <a:xfrm>
            <a:off x="5069200" y="2690534"/>
            <a:ext cx="1104900" cy="6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04</a:t>
            </a:r>
            <a:endParaRPr dirty="0">
              <a:solidFill>
                <a:schemeClr val="tx1"/>
              </a:solidFill>
            </a:endParaRPr>
          </a:p>
        </p:txBody>
      </p:sp>
      <p:pic>
        <p:nvPicPr>
          <p:cNvPr id="6" name="Picture 5"/>
          <p:cNvPicPr>
            <a:picLocks noChangeAspect="1"/>
          </p:cNvPicPr>
          <p:nvPr/>
        </p:nvPicPr>
        <p:blipFill>
          <a:blip r:embed="rId7"/>
          <a:stretch>
            <a:fillRect/>
          </a:stretch>
        </p:blipFill>
        <p:spPr>
          <a:xfrm>
            <a:off x="160775" y="3941821"/>
            <a:ext cx="1103472" cy="652329"/>
          </a:xfrm>
          <a:prstGeom prst="rect">
            <a:avLst/>
          </a:prstGeom>
        </p:spPr>
      </p:pic>
      <p:sp>
        <p:nvSpPr>
          <p:cNvPr id="37" name="Google Shape;970;p47">
            <a:hlinkClick r:id="rId3" action="ppaction://hlinksldjump"/>
          </p:cNvPr>
          <p:cNvSpPr txBox="1">
            <a:spLocks/>
          </p:cNvSpPr>
          <p:nvPr/>
        </p:nvSpPr>
        <p:spPr>
          <a:xfrm>
            <a:off x="159347" y="3961731"/>
            <a:ext cx="1104900" cy="65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Krona One"/>
              <a:buNone/>
              <a:defRPr sz="3600" b="0" i="0" u="none" strike="noStrike" cap="none">
                <a:solidFill>
                  <a:schemeClr val="accent4"/>
                </a:solidFill>
                <a:latin typeface="Krona One"/>
                <a:ea typeface="Krona One"/>
                <a:cs typeface="Krona One"/>
                <a:sym typeface="Krona One"/>
              </a:defRPr>
            </a:lvl1pPr>
            <a:lvl2pPr marR="0" lvl="1" algn="ctr" rtl="0">
              <a:lnSpc>
                <a:spcPct val="100000"/>
              </a:lnSpc>
              <a:spcBef>
                <a:spcPts val="0"/>
              </a:spcBef>
              <a:spcAft>
                <a:spcPts val="0"/>
              </a:spcAft>
              <a:buClr>
                <a:schemeClr val="lt1"/>
              </a:buClr>
              <a:buSzPts val="12000"/>
              <a:buFont typeface="Krona One"/>
              <a:buNone/>
              <a:defRPr sz="12000" b="0" i="0" u="none" strike="noStrike" cap="none">
                <a:solidFill>
                  <a:schemeClr val="lt1"/>
                </a:solidFill>
                <a:latin typeface="Krona One"/>
                <a:ea typeface="Krona One"/>
                <a:cs typeface="Krona One"/>
                <a:sym typeface="Krona One"/>
              </a:defRPr>
            </a:lvl2pPr>
            <a:lvl3pPr marR="0" lvl="2" algn="ctr" rtl="0">
              <a:lnSpc>
                <a:spcPct val="100000"/>
              </a:lnSpc>
              <a:spcBef>
                <a:spcPts val="0"/>
              </a:spcBef>
              <a:spcAft>
                <a:spcPts val="0"/>
              </a:spcAft>
              <a:buClr>
                <a:schemeClr val="lt1"/>
              </a:buClr>
              <a:buSzPts val="12000"/>
              <a:buFont typeface="Krona One"/>
              <a:buNone/>
              <a:defRPr sz="12000" b="0" i="0" u="none" strike="noStrike" cap="none">
                <a:solidFill>
                  <a:schemeClr val="lt1"/>
                </a:solidFill>
                <a:latin typeface="Krona One"/>
                <a:ea typeface="Krona One"/>
                <a:cs typeface="Krona One"/>
                <a:sym typeface="Krona One"/>
              </a:defRPr>
            </a:lvl3pPr>
            <a:lvl4pPr marR="0" lvl="3" algn="ctr" rtl="0">
              <a:lnSpc>
                <a:spcPct val="100000"/>
              </a:lnSpc>
              <a:spcBef>
                <a:spcPts val="0"/>
              </a:spcBef>
              <a:spcAft>
                <a:spcPts val="0"/>
              </a:spcAft>
              <a:buClr>
                <a:schemeClr val="lt1"/>
              </a:buClr>
              <a:buSzPts val="12000"/>
              <a:buFont typeface="Krona One"/>
              <a:buNone/>
              <a:defRPr sz="12000" b="0" i="0" u="none" strike="noStrike" cap="none">
                <a:solidFill>
                  <a:schemeClr val="lt1"/>
                </a:solidFill>
                <a:latin typeface="Krona One"/>
                <a:ea typeface="Krona One"/>
                <a:cs typeface="Krona One"/>
                <a:sym typeface="Krona One"/>
              </a:defRPr>
            </a:lvl4pPr>
            <a:lvl5pPr marR="0" lvl="4" algn="ctr" rtl="0">
              <a:lnSpc>
                <a:spcPct val="100000"/>
              </a:lnSpc>
              <a:spcBef>
                <a:spcPts val="0"/>
              </a:spcBef>
              <a:spcAft>
                <a:spcPts val="0"/>
              </a:spcAft>
              <a:buClr>
                <a:schemeClr val="lt1"/>
              </a:buClr>
              <a:buSzPts val="12000"/>
              <a:buFont typeface="Krona One"/>
              <a:buNone/>
              <a:defRPr sz="12000" b="0" i="0" u="none" strike="noStrike" cap="none">
                <a:solidFill>
                  <a:schemeClr val="lt1"/>
                </a:solidFill>
                <a:latin typeface="Krona One"/>
                <a:ea typeface="Krona One"/>
                <a:cs typeface="Krona One"/>
                <a:sym typeface="Krona One"/>
              </a:defRPr>
            </a:lvl5pPr>
            <a:lvl6pPr marR="0" lvl="5" algn="ctr" rtl="0">
              <a:lnSpc>
                <a:spcPct val="100000"/>
              </a:lnSpc>
              <a:spcBef>
                <a:spcPts val="0"/>
              </a:spcBef>
              <a:spcAft>
                <a:spcPts val="0"/>
              </a:spcAft>
              <a:buClr>
                <a:schemeClr val="lt1"/>
              </a:buClr>
              <a:buSzPts val="12000"/>
              <a:buFont typeface="Krona One"/>
              <a:buNone/>
              <a:defRPr sz="12000" b="0" i="0" u="none" strike="noStrike" cap="none">
                <a:solidFill>
                  <a:schemeClr val="lt1"/>
                </a:solidFill>
                <a:latin typeface="Krona One"/>
                <a:ea typeface="Krona One"/>
                <a:cs typeface="Krona One"/>
                <a:sym typeface="Krona One"/>
              </a:defRPr>
            </a:lvl6pPr>
            <a:lvl7pPr marR="0" lvl="6" algn="ctr" rtl="0">
              <a:lnSpc>
                <a:spcPct val="100000"/>
              </a:lnSpc>
              <a:spcBef>
                <a:spcPts val="0"/>
              </a:spcBef>
              <a:spcAft>
                <a:spcPts val="0"/>
              </a:spcAft>
              <a:buClr>
                <a:schemeClr val="lt1"/>
              </a:buClr>
              <a:buSzPts val="12000"/>
              <a:buFont typeface="Krona One"/>
              <a:buNone/>
              <a:defRPr sz="12000" b="0" i="0" u="none" strike="noStrike" cap="none">
                <a:solidFill>
                  <a:schemeClr val="lt1"/>
                </a:solidFill>
                <a:latin typeface="Krona One"/>
                <a:ea typeface="Krona One"/>
                <a:cs typeface="Krona One"/>
                <a:sym typeface="Krona One"/>
              </a:defRPr>
            </a:lvl7pPr>
            <a:lvl8pPr marR="0" lvl="7" algn="ctr" rtl="0">
              <a:lnSpc>
                <a:spcPct val="100000"/>
              </a:lnSpc>
              <a:spcBef>
                <a:spcPts val="0"/>
              </a:spcBef>
              <a:spcAft>
                <a:spcPts val="0"/>
              </a:spcAft>
              <a:buClr>
                <a:schemeClr val="lt1"/>
              </a:buClr>
              <a:buSzPts val="12000"/>
              <a:buFont typeface="Krona One"/>
              <a:buNone/>
              <a:defRPr sz="12000" b="0" i="0" u="none" strike="noStrike" cap="none">
                <a:solidFill>
                  <a:schemeClr val="lt1"/>
                </a:solidFill>
                <a:latin typeface="Krona One"/>
                <a:ea typeface="Krona One"/>
                <a:cs typeface="Krona One"/>
                <a:sym typeface="Krona One"/>
              </a:defRPr>
            </a:lvl8pPr>
            <a:lvl9pPr marR="0" lvl="8" algn="ctr" rtl="0">
              <a:lnSpc>
                <a:spcPct val="100000"/>
              </a:lnSpc>
              <a:spcBef>
                <a:spcPts val="0"/>
              </a:spcBef>
              <a:spcAft>
                <a:spcPts val="0"/>
              </a:spcAft>
              <a:buClr>
                <a:schemeClr val="lt1"/>
              </a:buClr>
              <a:buSzPts val="12000"/>
              <a:buFont typeface="Krona One"/>
              <a:buNone/>
              <a:defRPr sz="12000" b="0" i="0" u="none" strike="noStrike" cap="none">
                <a:solidFill>
                  <a:schemeClr val="lt1"/>
                </a:solidFill>
                <a:latin typeface="Krona One"/>
                <a:ea typeface="Krona One"/>
                <a:cs typeface="Krona One"/>
                <a:sym typeface="Krona One"/>
              </a:defRPr>
            </a:lvl9pPr>
          </a:lstStyle>
          <a:p>
            <a:r>
              <a:rPr lang="en" sz="4000" dirty="0" smtClean="0">
                <a:solidFill>
                  <a:srgbClr val="1F424C"/>
                </a:solidFill>
              </a:rPr>
              <a:t>05</a:t>
            </a:r>
            <a:endParaRPr lang="en" dirty="0">
              <a:solidFill>
                <a:schemeClr val="tx1"/>
              </a:solidFill>
            </a:endParaRPr>
          </a:p>
        </p:txBody>
      </p:sp>
      <p:sp>
        <p:nvSpPr>
          <p:cNvPr id="38" name="Google Shape;966;p47">
            <a:hlinkClick r:id="rId5" action="ppaction://hlinksldjump"/>
          </p:cNvPr>
          <p:cNvSpPr txBox="1">
            <a:spLocks noGrp="1"/>
          </p:cNvSpPr>
          <p:nvPr>
            <p:ph type="subTitle" idx="5"/>
          </p:nvPr>
        </p:nvSpPr>
        <p:spPr>
          <a:xfrm>
            <a:off x="1465601" y="3941821"/>
            <a:ext cx="2056917" cy="6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t>Conclusion</a:t>
            </a:r>
            <a:endParaRPr sz="1800" dirty="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4271"/>
            <a:ext cx="9144000" cy="410814"/>
          </a:xfrm>
        </p:spPr>
        <p:txBody>
          <a:bodyPr/>
          <a:lstStyle/>
          <a:p>
            <a:pPr lvl="0">
              <a:buClrTx/>
            </a:pPr>
            <a:r>
              <a:rPr lang="en-US" sz="1400" dirty="0" smtClean="0"/>
              <a:t>This Function is used to apply the light theme to the system</a:t>
            </a:r>
            <a:endParaRPr lang="en-US" sz="1400" dirty="0"/>
          </a:p>
        </p:txBody>
      </p:sp>
      <p:sp>
        <p:nvSpPr>
          <p:cNvPr id="3" name="Rectangle 1"/>
          <p:cNvSpPr>
            <a:spLocks noChangeArrowheads="1"/>
          </p:cNvSpPr>
          <p:nvPr/>
        </p:nvSpPr>
        <p:spPr bwMode="auto">
          <a:xfrm>
            <a:off x="0" y="0"/>
            <a:ext cx="9144000"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smtClean="0">
                <a:ln>
                  <a:noFill/>
                </a:ln>
                <a:solidFill>
                  <a:srgbClr val="8C8C8C"/>
                </a:solidFill>
                <a:effectLst/>
                <a:latin typeface="Arial Unicode MS"/>
              </a:rPr>
              <a:t># ========================================== Menu Barr ==========================================</a:t>
            </a:r>
            <a:br>
              <a:rPr kumimoji="0" lang="en-US" altLang="en-US" sz="1000" b="0" i="1" u="none" strike="noStrike" cap="none" normalizeH="0" baseline="0" smtClean="0">
                <a:ln>
                  <a:noFill/>
                </a:ln>
                <a:solidFill>
                  <a:srgbClr val="8C8C8C"/>
                </a:solidFill>
                <a:effectLst/>
                <a:latin typeface="Arial Unicode MS"/>
              </a:rPr>
            </a:br>
            <a:r>
              <a:rPr kumimoji="0" lang="en-US" altLang="en-US" sz="1000" b="0" i="0" u="none" strike="noStrike" cap="none" normalizeH="0" baseline="0" smtClean="0">
                <a:ln>
                  <a:noFill/>
                </a:ln>
                <a:solidFill>
                  <a:srgbClr val="0033B3"/>
                </a:solidFill>
                <a:effectLst/>
                <a:latin typeface="Arial Unicode MS"/>
              </a:rPr>
              <a:t>def </a:t>
            </a:r>
            <a:r>
              <a:rPr kumimoji="0" lang="en-US" altLang="en-US" sz="1000" b="0" i="0" u="none" strike="noStrike" cap="none" normalizeH="0" baseline="0" smtClean="0">
                <a:ln>
                  <a:noFill/>
                </a:ln>
                <a:solidFill>
                  <a:srgbClr val="00627A"/>
                </a:solidFill>
                <a:effectLst/>
                <a:latin typeface="Arial Unicode MS"/>
              </a:rPr>
              <a:t>light_theme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App_title_frm.config(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'#D2FFF7'</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window.config(</a:t>
            </a:r>
            <a:r>
              <a:rPr kumimoji="0" lang="en-US" altLang="en-US" sz="1000" b="0" i="0" u="none" strike="noStrike" cap="none" normalizeH="0" baseline="0" smtClean="0">
                <a:ln>
                  <a:noFill/>
                </a:ln>
                <a:solidFill>
                  <a:srgbClr val="660099"/>
                </a:solidFill>
                <a:effectLst/>
                <a:latin typeface="Arial Unicode MS"/>
              </a:rPr>
              <a:t>background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'#F4FFFF'</a:t>
            </a:r>
            <a:r>
              <a:rPr kumimoji="0" lang="en-US" altLang="en-US" sz="1000" b="0" i="0" u="none" strike="noStrike" cap="none" normalizeH="0" baseline="0" smtClean="0">
                <a:ln>
                  <a:noFill/>
                </a:ln>
                <a:solidFill>
                  <a:srgbClr val="080808"/>
                </a:solidFill>
                <a:effectLst/>
                <a:latin typeface="Arial Unicode MS"/>
              </a:rPr>
              <a:t>);date_lbl.config(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'#D2FFF7'</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'#555F5F'</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my_app_title.config(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'#D2FFF7'</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'#555F5F'</a:t>
            </a:r>
            <a:r>
              <a:rPr kumimoji="0" lang="en-US" altLang="en-US" sz="1000" b="0" i="0" u="none" strike="noStrike" cap="none" normalizeH="0" baseline="0" smtClean="0">
                <a:ln>
                  <a:noFill/>
                </a:ln>
                <a:solidFill>
                  <a:srgbClr val="080808"/>
                </a:solidFill>
                <a:effectLst/>
                <a:latin typeface="Arial Unicode MS"/>
              </a:rPr>
              <a:t>);time_lbl.config(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'#D2FFF7'</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'#555F5F'</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search_frm.config(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'#D1FFEC'</a:t>
            </a:r>
            <a:r>
              <a:rPr kumimoji="0" lang="en-US" altLang="en-US" sz="1000" b="0" i="0" u="none" strike="noStrike" cap="none" normalizeH="0" baseline="0" smtClean="0">
                <a:ln>
                  <a:noFill/>
                </a:ln>
                <a:solidFill>
                  <a:srgbClr val="080808"/>
                </a:solidFill>
                <a:effectLst/>
                <a:latin typeface="Arial Unicode MS"/>
              </a:rPr>
              <a:t>);search_lbl.config(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'#C8FFEA'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'#363D3D'</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search_btn.config(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'#8FDEC2'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'#363D3D'</a:t>
            </a:r>
            <a:r>
              <a:rPr kumimoji="0" lang="en-US" altLang="en-US" sz="1000" b="0" i="0" u="none" strike="noStrike" cap="none" normalizeH="0" baseline="0" smtClean="0">
                <a:ln>
                  <a:noFill/>
                </a:ln>
                <a:solidFill>
                  <a:srgbClr val="080808"/>
                </a:solidFill>
                <a:effectLst/>
                <a:latin typeface="Arial Unicode MS"/>
              </a:rPr>
              <a:t>),searchEnt.config(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'#A8D7D9'</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filter_btn.config(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'#BDB7FB'</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'#363D3D'</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buttons_box.config(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'#D9F2FA'</a:t>
            </a:r>
            <a:r>
              <a:rPr kumimoji="0" lang="en-US" altLang="en-US" sz="1000" b="0" i="0" u="none" strike="noStrike" cap="none" normalizeH="0" baseline="0" smtClean="0">
                <a:ln>
                  <a:noFill/>
                </a:ln>
                <a:solidFill>
                  <a:srgbClr val="080808"/>
                </a:solidFill>
                <a:effectLst/>
                <a:latin typeface="Arial Unicode MS"/>
              </a:rPr>
              <a:t>);filter_date_frm.config(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'#F4FFFF'</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Car_data.config(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'#C9FFF8'</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'#2B5667'</a:t>
            </a:r>
            <a:r>
              <a:rPr kumimoji="0" lang="en-US" altLang="en-US" sz="1000" b="0" i="0" u="none" strike="noStrike" cap="none" normalizeH="0" baseline="0" smtClean="0">
                <a:ln>
                  <a:noFill/>
                </a:ln>
                <a:solidFill>
                  <a:srgbClr val="080808"/>
                </a:solidFill>
                <a:effectLst/>
                <a:latin typeface="Arial Unicode MS"/>
              </a:rPr>
              <a:t>);Car_list.config(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'#F4FFFF'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'#31766D'</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filter_lbl.config(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'#F4FFFF'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'#323739'</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from_date_lbl.config(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'#F4FFFF'</a:t>
            </a:r>
            <a:r>
              <a:rPr kumimoji="0" lang="en-US" altLang="en-US" sz="1000" b="0" i="0" u="none" strike="noStrike" cap="none" normalizeH="0" baseline="0" smtClean="0">
                <a:ln>
                  <a:noFill/>
                </a:ln>
                <a:solidFill>
                  <a:srgbClr val="080808"/>
                </a:solidFill>
                <a:effectLst/>
                <a:latin typeface="Arial Unicode MS"/>
              </a:rPr>
              <a:t>);to_date_lbl.config(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'#F4FFFF'</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cal1.config(</a:t>
            </a:r>
            <a:r>
              <a:rPr kumimoji="0" lang="en-US" altLang="en-US" sz="1000" b="0" i="0" u="none" strike="noStrike" cap="none" normalizeH="0" baseline="0" smtClean="0">
                <a:ln>
                  <a:noFill/>
                </a:ln>
                <a:solidFill>
                  <a:srgbClr val="660099"/>
                </a:solidFill>
                <a:effectLst/>
                <a:latin typeface="Arial Unicode MS"/>
              </a:rPr>
              <a:t>background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'#F4FFFF'</a:t>
            </a:r>
            <a:r>
              <a:rPr kumimoji="0" lang="en-US" altLang="en-US" sz="1000" b="0" i="0" u="none" strike="noStrike" cap="none" normalizeH="0" baseline="0" smtClean="0">
                <a:ln>
                  <a:noFill/>
                </a:ln>
                <a:solidFill>
                  <a:srgbClr val="080808"/>
                </a:solidFill>
                <a:effectLst/>
                <a:latin typeface="Arial Unicode MS"/>
              </a:rPr>
              <a:t>);cal2.config(</a:t>
            </a:r>
            <a:r>
              <a:rPr kumimoji="0" lang="en-US" altLang="en-US" sz="1000" b="0" i="0" u="none" strike="noStrike" cap="none" normalizeH="0" baseline="0" smtClean="0">
                <a:ln>
                  <a:noFill/>
                </a:ln>
                <a:solidFill>
                  <a:srgbClr val="660099"/>
                </a:solidFill>
                <a:effectLst/>
                <a:latin typeface="Arial Unicode MS"/>
              </a:rPr>
              <a:t>background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'#F4FFFF'</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idlbl.config(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'#C9FFF8'</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'#323739'</a:t>
            </a:r>
            <a:r>
              <a:rPr kumimoji="0" lang="en-US" altLang="en-US" sz="1000" b="0" i="0" u="none" strike="noStrike" cap="none" normalizeH="0" baseline="0" smtClean="0">
                <a:ln>
                  <a:noFill/>
                </a:ln>
                <a:solidFill>
                  <a:srgbClr val="080808"/>
                </a:solidFill>
                <a:effectLst/>
                <a:latin typeface="Arial Unicode MS"/>
              </a:rPr>
              <a:t>);namelbl.config(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'#C9FFF8'</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'#323739'</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agelbl.config(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'#C9FFF8'</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'#323739'</a:t>
            </a:r>
            <a:r>
              <a:rPr kumimoji="0" lang="en-US" altLang="en-US" sz="1000" b="0" i="0" u="none" strike="noStrike" cap="none" normalizeH="0" baseline="0" smtClean="0">
                <a:ln>
                  <a:noFill/>
                </a:ln>
                <a:solidFill>
                  <a:srgbClr val="080808"/>
                </a:solidFill>
                <a:effectLst/>
                <a:latin typeface="Arial Unicode MS"/>
              </a:rPr>
              <a:t>);emaillbl.config(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'#C9FFF8'</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'#323739'</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phonelbl.config(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'#C9FFF8'</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'#323739'</a:t>
            </a:r>
            <a:r>
              <a:rPr kumimoji="0" lang="en-US" altLang="en-US" sz="1000" b="0" i="0" u="none" strike="noStrike" cap="none" normalizeH="0" baseline="0" smtClean="0">
                <a:ln>
                  <a:noFill/>
                </a:ln>
                <a:solidFill>
                  <a:srgbClr val="080808"/>
                </a:solidFill>
                <a:effectLst/>
                <a:latin typeface="Arial Unicode MS"/>
              </a:rPr>
              <a:t>);salarylbl.config(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'#C9FFF8'</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'#323739'</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idEnt.config(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'#B2D4DF'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);nameEnt.config(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'#B2D4DF'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ageEnt.config(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'#B2D4DF'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);emailEnt.config(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'#B2D4DF'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phoneEnt.config(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'#B2D4DF'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);salaryEnt.config(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'#B2D4DF'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insertCar.config(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'#77F6E9'</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'#353C3B'</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updateCar.config(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'#82E8D6'</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'#353C3B'</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retrieveCar.config(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'#98B6F5'</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'#353C3B'</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deleteCar.config(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'#FFD393'</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'#353C3B'</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show_data.config(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'#A5FFCF'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'#353C3B'</a:t>
            </a:r>
            <a:r>
              <a:rPr kumimoji="0" lang="en-US" altLang="en-US" sz="1000" b="0" i="0" u="none" strike="noStrike" cap="none" normalizeH="0" baseline="0" smtClean="0">
                <a:ln>
                  <a:noFill/>
                </a:ln>
                <a:solidFill>
                  <a:srgbClr val="080808"/>
                </a:solidFill>
                <a:effectLst/>
                <a:latin typeface="Arial Unicode MS"/>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5571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4271"/>
            <a:ext cx="9144000" cy="410814"/>
          </a:xfrm>
        </p:spPr>
        <p:txBody>
          <a:bodyPr/>
          <a:lstStyle/>
          <a:p>
            <a:pPr lvl="0">
              <a:buClrTx/>
            </a:pPr>
            <a:r>
              <a:rPr lang="en-US" sz="1400" dirty="0" smtClean="0"/>
              <a:t>This Function is used to apply the dark theme to the system</a:t>
            </a:r>
            <a:endParaRPr lang="en-US" sz="1400" dirty="0"/>
          </a:p>
        </p:txBody>
      </p:sp>
      <p:sp>
        <p:nvSpPr>
          <p:cNvPr id="4" name="Rectangle 1"/>
          <p:cNvSpPr>
            <a:spLocks noChangeArrowheads="1"/>
          </p:cNvSpPr>
          <p:nvPr/>
        </p:nvSpPr>
        <p:spPr bwMode="auto">
          <a:xfrm>
            <a:off x="-1" y="0"/>
            <a:ext cx="9144001"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33B3"/>
                </a:solidFill>
                <a:effectLst/>
                <a:latin typeface="Arial Unicode MS"/>
              </a:rPr>
              <a:t>def </a:t>
            </a:r>
            <a:r>
              <a:rPr kumimoji="0" lang="en-US" altLang="en-US" sz="1000" b="0" i="0" u="none" strike="noStrike" cap="none" normalizeH="0" baseline="0" smtClean="0">
                <a:ln>
                  <a:noFill/>
                </a:ln>
                <a:solidFill>
                  <a:srgbClr val="00627A"/>
                </a:solidFill>
                <a:effectLst/>
                <a:latin typeface="Arial Unicode MS"/>
              </a:rPr>
              <a:t>dark_theme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App_title_frm.config(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'#4F5A60'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window.config(</a:t>
            </a:r>
            <a:r>
              <a:rPr kumimoji="0" lang="en-US" altLang="en-US" sz="1000" b="0" i="0" u="none" strike="noStrike" cap="none" normalizeH="0" baseline="0" smtClean="0">
                <a:ln>
                  <a:noFill/>
                </a:ln>
                <a:solidFill>
                  <a:srgbClr val="660099"/>
                </a:solidFill>
                <a:effectLst/>
                <a:latin typeface="Arial Unicode MS"/>
              </a:rPr>
              <a:t>background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);date_lbl.config(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'#4F5A60'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'#E8FEFF'</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my_app_title.config(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'#4F5A60'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'#D1FFF9'</a:t>
            </a:r>
            <a:r>
              <a:rPr kumimoji="0" lang="en-US" altLang="en-US" sz="1000" b="0" i="0" u="none" strike="noStrike" cap="none" normalizeH="0" baseline="0" smtClean="0">
                <a:ln>
                  <a:noFill/>
                </a:ln>
                <a:solidFill>
                  <a:srgbClr val="080808"/>
                </a:solidFill>
                <a:effectLst/>
                <a:latin typeface="Arial Unicode MS"/>
              </a:rPr>
              <a:t>);time_lbl.config(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'#4F5A60'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'#E8FEFF'</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search_frm.config(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'#53595D'</a:t>
            </a:r>
            <a:r>
              <a:rPr kumimoji="0" lang="en-US" altLang="en-US" sz="1000" b="0" i="0" u="none" strike="noStrike" cap="none" normalizeH="0" baseline="0" smtClean="0">
                <a:ln>
                  <a:noFill/>
                </a:ln>
                <a:solidFill>
                  <a:srgbClr val="080808"/>
                </a:solidFill>
                <a:effectLst/>
                <a:latin typeface="Arial Unicode MS"/>
              </a:rPr>
              <a:t>);search_lbl.config(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'#53595D'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search_btn.config(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'#56545D'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),searchEnt.config(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'#445A72'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'black'</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filter_btn.config(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'#497D7D'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buttons_box.config(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'#5C6463'</a:t>
            </a:r>
            <a:r>
              <a:rPr kumimoji="0" lang="en-US" altLang="en-US" sz="1000" b="0" i="0" u="none" strike="noStrike" cap="none" normalizeH="0" baseline="0" smtClean="0">
                <a:ln>
                  <a:noFill/>
                </a:ln>
                <a:solidFill>
                  <a:srgbClr val="080808"/>
                </a:solidFill>
                <a:effectLst/>
                <a:latin typeface="Arial Unicode MS"/>
              </a:rPr>
              <a:t>);filter_date_frm.config(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Car_data.config(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'#A4FFFB'</a:t>
            </a:r>
            <a:r>
              <a:rPr kumimoji="0" lang="en-US" altLang="en-US" sz="1000" b="0" i="0" u="none" strike="noStrike" cap="none" normalizeH="0" baseline="0" smtClean="0">
                <a:ln>
                  <a:noFill/>
                </a:ln>
                <a:solidFill>
                  <a:srgbClr val="080808"/>
                </a:solidFill>
                <a:effectLst/>
                <a:latin typeface="Arial Unicode MS"/>
              </a:rPr>
              <a:t>);Car_list.config(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'#E7FFD8'</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filter_lbl.config(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'#DFF9FF'</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from_date_lbl.config(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);to_date_lbl.config(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cal1.config(</a:t>
            </a:r>
            <a:r>
              <a:rPr kumimoji="0" lang="en-US" altLang="en-US" sz="1000" b="0" i="0" u="none" strike="noStrike" cap="none" normalizeH="0" baseline="0" smtClean="0">
                <a:ln>
                  <a:noFill/>
                </a:ln>
                <a:solidFill>
                  <a:srgbClr val="660099"/>
                </a:solidFill>
                <a:effectLst/>
                <a:latin typeface="Arial Unicode MS"/>
              </a:rPr>
              <a:t>background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'#536063'</a:t>
            </a:r>
            <a:r>
              <a:rPr kumimoji="0" lang="en-US" altLang="en-US" sz="1000" b="0" i="0" u="none" strike="noStrike" cap="none" normalizeH="0" baseline="0" smtClean="0">
                <a:ln>
                  <a:noFill/>
                </a:ln>
                <a:solidFill>
                  <a:srgbClr val="080808"/>
                </a:solidFill>
                <a:effectLst/>
                <a:latin typeface="Arial Unicode MS"/>
              </a:rPr>
              <a:t>);cal2.config(</a:t>
            </a:r>
            <a:r>
              <a:rPr kumimoji="0" lang="en-US" altLang="en-US" sz="1000" b="0" i="0" u="none" strike="noStrike" cap="none" normalizeH="0" baseline="0" smtClean="0">
                <a:ln>
                  <a:noFill/>
                </a:ln>
                <a:solidFill>
                  <a:srgbClr val="660099"/>
                </a:solidFill>
                <a:effectLst/>
                <a:latin typeface="Arial Unicode MS"/>
              </a:rPr>
              <a:t>background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'#536063'</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idlbl.config(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);namelbl.config(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agelbl.config(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);emaillbl.config(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phonelbl.config(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);salarylbl.config(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idEnt.config(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=ent_color,</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);nameEnt.config(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=ent_color,</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ageEnt.config(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=ent_color,</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);emailEnt.config(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=ent_color,</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phoneEnt.config(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=ent_color,</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);salaryEnt.config(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=ent_color,</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insertCar.config(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'#2D7A87'</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updateCar.config(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'#435C6B'</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retrieveCar.config(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'#476265'</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deleteCar.config(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'#6C6354'</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show_data.config(</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'#416853'</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2406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3768"/>
            <a:ext cx="9144000" cy="410814"/>
          </a:xfrm>
        </p:spPr>
        <p:txBody>
          <a:bodyPr/>
          <a:lstStyle/>
          <a:p>
            <a:pPr lvl="0">
              <a:buClrTx/>
            </a:pPr>
            <a:r>
              <a:rPr lang="en-US" sz="1400" dirty="0" smtClean="0"/>
              <a:t>This Functions is used to show help window, about app and contact</a:t>
            </a:r>
            <a:endParaRPr lang="en-US" sz="1400" dirty="0"/>
          </a:p>
        </p:txBody>
      </p:sp>
      <p:sp>
        <p:nvSpPr>
          <p:cNvPr id="5" name="Rectangle 2"/>
          <p:cNvSpPr>
            <a:spLocks noChangeArrowheads="1"/>
          </p:cNvSpPr>
          <p:nvPr/>
        </p:nvSpPr>
        <p:spPr bwMode="auto">
          <a:xfrm>
            <a:off x="-1" y="0"/>
            <a:ext cx="9144001" cy="252376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33B3"/>
                </a:solidFill>
                <a:effectLst/>
                <a:latin typeface="Arial Unicode MS"/>
              </a:rPr>
              <a:t>def </a:t>
            </a:r>
            <a:r>
              <a:rPr kumimoji="0" lang="en-US" altLang="en-US" sz="1000" b="0" i="0" u="none" strike="noStrike" cap="none" normalizeH="0" baseline="0" smtClean="0">
                <a:ln>
                  <a:noFill/>
                </a:ln>
                <a:solidFill>
                  <a:srgbClr val="00627A"/>
                </a:solidFill>
                <a:effectLst/>
                <a:latin typeface="Arial Unicode MS"/>
              </a:rPr>
              <a:t>help_window</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help_win = tk.Toplevel()</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help_win.geometry(</a:t>
            </a:r>
            <a:r>
              <a:rPr kumimoji="0" lang="en-US" altLang="en-US" sz="1000" b="0" i="0" u="none" strike="noStrike" cap="none" normalizeH="0" baseline="0" smtClean="0">
                <a:ln>
                  <a:noFill/>
                </a:ln>
                <a:solidFill>
                  <a:srgbClr val="067D17"/>
                </a:solidFill>
                <a:effectLst/>
                <a:latin typeface="Arial Unicode MS"/>
              </a:rPr>
              <a:t>'500x400+350+150'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help_win.title(</a:t>
            </a:r>
            <a:r>
              <a:rPr kumimoji="0" lang="en-US" altLang="en-US" sz="1000" b="0" i="0" u="none" strike="noStrike" cap="none" normalizeH="0" baseline="0" smtClean="0">
                <a:ln>
                  <a:noFill/>
                </a:ln>
                <a:solidFill>
                  <a:srgbClr val="067D17"/>
                </a:solidFill>
                <a:effectLst/>
                <a:latin typeface="Arial Unicode MS"/>
              </a:rPr>
              <a:t>'Car Administration System'</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help_win.configure(</a:t>
            </a:r>
            <a:r>
              <a:rPr kumimoji="0" lang="en-US" altLang="en-US" sz="1000" b="0" i="0" u="none" strike="noStrike" cap="none" normalizeH="0" baseline="0" smtClean="0">
                <a:ln>
                  <a:noFill/>
                </a:ln>
                <a:solidFill>
                  <a:srgbClr val="660099"/>
                </a:solidFill>
                <a:effectLst/>
                <a:latin typeface="Arial Unicode MS"/>
              </a:rPr>
              <a:t>background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help_win.resizable(</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033B3"/>
                </a:solidFill>
                <a:effectLst/>
                <a:latin typeface="Arial Unicode MS"/>
              </a:rPr>
              <a:t>False</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height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033B3"/>
                </a:solidFill>
                <a:effectLst/>
                <a:latin typeface="Arial Unicode MS"/>
              </a:rPr>
              <a:t>False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help_win.mainloop()</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033B3"/>
                </a:solidFill>
                <a:effectLst/>
                <a:latin typeface="Arial Unicode MS"/>
              </a:rPr>
              <a:t>def </a:t>
            </a:r>
            <a:r>
              <a:rPr kumimoji="0" lang="en-US" altLang="en-US" sz="1000" b="0" i="0" u="none" strike="noStrike" cap="none" normalizeH="0" baseline="0" smtClean="0">
                <a:ln>
                  <a:noFill/>
                </a:ln>
                <a:solidFill>
                  <a:srgbClr val="00627A"/>
                </a:solidFill>
                <a:effectLst/>
                <a:latin typeface="Arial Unicode MS"/>
              </a:rPr>
              <a:t>about_app</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033B3"/>
                </a:solidFill>
                <a:effectLst/>
                <a:latin typeface="Arial Unicode MS"/>
              </a:rPr>
              <a:t>pass</a:t>
            </a:r>
            <a:br>
              <a:rPr kumimoji="0" lang="en-US" altLang="en-US" sz="1000" b="0" i="0" u="none" strike="noStrike" cap="none" normalizeH="0" baseline="0" smtClean="0">
                <a:ln>
                  <a:noFill/>
                </a:ln>
                <a:solidFill>
                  <a:srgbClr val="0033B3"/>
                </a:solidFill>
                <a:effectLst/>
                <a:latin typeface="Arial Unicode MS"/>
              </a:rPr>
            </a:br>
            <a:r>
              <a:rPr kumimoji="0" lang="en-US" altLang="en-US" sz="1000" b="0" i="0" u="none" strike="noStrike" cap="none" normalizeH="0" baseline="0" smtClean="0">
                <a:ln>
                  <a:noFill/>
                </a:ln>
                <a:solidFill>
                  <a:srgbClr val="0033B3"/>
                </a:solidFill>
                <a:effectLst/>
                <a:latin typeface="Arial Unicode MS"/>
              </a:rPr>
              <a:t/>
            </a:r>
            <a:br>
              <a:rPr kumimoji="0" lang="en-US" altLang="en-US" sz="1000" b="0" i="0" u="none" strike="noStrike" cap="none" normalizeH="0" baseline="0" smtClean="0">
                <a:ln>
                  <a:noFill/>
                </a:ln>
                <a:solidFill>
                  <a:srgbClr val="0033B3"/>
                </a:solidFill>
                <a:effectLst/>
                <a:latin typeface="Arial Unicode MS"/>
              </a:rPr>
            </a:br>
            <a:r>
              <a:rPr kumimoji="0" lang="en-US" altLang="en-US" sz="1000" b="0" i="0" u="none" strike="noStrike" cap="none" normalizeH="0" baseline="0" smtClean="0">
                <a:ln>
                  <a:noFill/>
                </a:ln>
                <a:solidFill>
                  <a:srgbClr val="0033B3"/>
                </a:solidFill>
                <a:effectLst/>
                <a:latin typeface="Arial Unicode MS"/>
              </a:rPr>
              <a:t>def </a:t>
            </a:r>
            <a:r>
              <a:rPr kumimoji="0" lang="en-US" altLang="en-US" sz="1000" b="0" i="0" u="none" strike="noStrike" cap="none" normalizeH="0" baseline="0" smtClean="0">
                <a:ln>
                  <a:noFill/>
                </a:ln>
                <a:solidFill>
                  <a:srgbClr val="00627A"/>
                </a:solidFill>
                <a:effectLst/>
                <a:latin typeface="Arial Unicode MS"/>
              </a:rPr>
              <a:t>contact_app</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033B3"/>
                </a:solidFill>
                <a:effectLst/>
                <a:latin typeface="Arial Unicode MS"/>
              </a:rPr>
              <a:t>pass</a:t>
            </a:r>
            <a:br>
              <a:rPr kumimoji="0" lang="en-US" altLang="en-US" sz="1000" b="0" i="0" u="none" strike="noStrike" cap="none" normalizeH="0" baseline="0" smtClean="0">
                <a:ln>
                  <a:noFill/>
                </a:ln>
                <a:solidFill>
                  <a:srgbClr val="0033B3"/>
                </a:solidFill>
                <a:effectLst/>
                <a:latin typeface="Arial Unicode MS"/>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8135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0759"/>
            <a:ext cx="9144000" cy="410814"/>
          </a:xfrm>
        </p:spPr>
        <p:txBody>
          <a:bodyPr/>
          <a:lstStyle/>
          <a:p>
            <a:pPr lvl="0">
              <a:buClrTx/>
            </a:pPr>
            <a:r>
              <a:rPr lang="en-US" sz="1400" dirty="0" smtClean="0"/>
              <a:t>This code block shows the labels and buttons of the menu bar</a:t>
            </a:r>
            <a:endParaRPr lang="en-US" sz="1400" dirty="0"/>
          </a:p>
        </p:txBody>
      </p:sp>
      <p:sp>
        <p:nvSpPr>
          <p:cNvPr id="5" name="Rectangle 2"/>
          <p:cNvSpPr>
            <a:spLocks noChangeArrowheads="1"/>
          </p:cNvSpPr>
          <p:nvPr/>
        </p:nvSpPr>
        <p:spPr bwMode="auto">
          <a:xfrm>
            <a:off x="0" y="0"/>
            <a:ext cx="9144001"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80808"/>
                </a:solidFill>
                <a:effectLst/>
                <a:latin typeface="Arial Unicode MS"/>
              </a:rPr>
              <a:t>menubarr = tk.Menu(window)</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window.config(</a:t>
            </a:r>
            <a:r>
              <a:rPr kumimoji="0" lang="en-US" altLang="en-US" sz="1000" b="0" i="0" u="none" strike="noStrike" cap="none" normalizeH="0" baseline="0" smtClean="0">
                <a:ln>
                  <a:noFill/>
                </a:ln>
                <a:solidFill>
                  <a:srgbClr val="660099"/>
                </a:solidFill>
                <a:effectLst/>
                <a:latin typeface="Arial Unicode MS"/>
              </a:rPr>
              <a:t>menu</a:t>
            </a:r>
            <a:r>
              <a:rPr kumimoji="0" lang="en-US" altLang="en-US" sz="1000" b="0" i="0" u="none" strike="noStrike" cap="none" normalizeH="0" baseline="0" smtClean="0">
                <a:ln>
                  <a:noFill/>
                </a:ln>
                <a:solidFill>
                  <a:srgbClr val="080808"/>
                </a:solidFill>
                <a:effectLst/>
                <a:latin typeface="Arial Unicode MS"/>
              </a:rPr>
              <a:t>=menubarr)</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file_menu = tk.Menu(menubarr, </a:t>
            </a:r>
            <a:r>
              <a:rPr kumimoji="0" lang="en-US" altLang="en-US" sz="1000" b="0" i="0" u="none" strike="noStrike" cap="none" normalizeH="0" baseline="0" smtClean="0">
                <a:ln>
                  <a:noFill/>
                </a:ln>
                <a:solidFill>
                  <a:srgbClr val="660099"/>
                </a:solidFill>
                <a:effectLst/>
                <a:latin typeface="Arial Unicode MS"/>
              </a:rPr>
              <a:t>tearoff </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1750EB"/>
                </a:solidFill>
                <a:effectLst/>
                <a:latin typeface="Arial Unicode MS"/>
              </a:rPr>
              <a:t>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menubarr.add_cascade(</a:t>
            </a:r>
            <a:r>
              <a:rPr kumimoji="0" lang="en-US" altLang="en-US" sz="1000" b="0" i="0" u="none" strike="noStrike" cap="none" normalizeH="0" baseline="0" smtClean="0">
                <a:ln>
                  <a:noFill/>
                </a:ln>
                <a:solidFill>
                  <a:srgbClr val="660099"/>
                </a:solidFill>
                <a:effectLst/>
                <a:latin typeface="Arial Unicode MS"/>
              </a:rPr>
              <a:t>label </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67D17"/>
                </a:solidFill>
                <a:effectLst/>
                <a:latin typeface="Arial Unicode MS"/>
              </a:rPr>
              <a:t>"Themes"</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menu </a:t>
            </a:r>
            <a:r>
              <a:rPr kumimoji="0" lang="en-US" altLang="en-US" sz="1000" b="0" i="0" u="none" strike="noStrike" cap="none" normalizeH="0" baseline="0" smtClean="0">
                <a:ln>
                  <a:noFill/>
                </a:ln>
                <a:solidFill>
                  <a:srgbClr val="080808"/>
                </a:solidFill>
                <a:effectLst/>
                <a:latin typeface="Arial Unicode MS"/>
              </a:rPr>
              <a:t>= file_menu)</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file_menu.add_command(</a:t>
            </a:r>
            <a:r>
              <a:rPr kumimoji="0" lang="en-US" altLang="en-US" sz="1000" b="0" i="0" u="none" strike="noStrike" cap="none" normalizeH="0" baseline="0" smtClean="0">
                <a:ln>
                  <a:noFill/>
                </a:ln>
                <a:solidFill>
                  <a:srgbClr val="660099"/>
                </a:solidFill>
                <a:effectLst/>
                <a:latin typeface="Arial Unicode MS"/>
              </a:rPr>
              <a:t>label </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67D17"/>
                </a:solidFill>
                <a:effectLst/>
                <a:latin typeface="Arial Unicode MS"/>
              </a:rPr>
              <a:t>"Light Mode"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command</a:t>
            </a:r>
            <a:r>
              <a:rPr kumimoji="0" lang="en-US" altLang="en-US" sz="1000" b="0" i="0" u="none" strike="noStrike" cap="none" normalizeH="0" baseline="0" smtClean="0">
                <a:ln>
                  <a:noFill/>
                </a:ln>
                <a:solidFill>
                  <a:srgbClr val="080808"/>
                </a:solidFill>
                <a:effectLst/>
                <a:latin typeface="Arial Unicode MS"/>
              </a:rPr>
              <a:t>=light_theme)</a:t>
            </a:r>
            <a:br>
              <a:rPr kumimoji="0" lang="en-US" altLang="en-US" sz="1000" b="0" i="0" u="none" strike="noStrike" cap="none" normalizeH="0" baseline="0" smtClean="0">
                <a:ln>
                  <a:noFill/>
                </a:ln>
                <a:solidFill>
                  <a:srgbClr val="080808"/>
                </a:solidFill>
                <a:effectLst/>
                <a:latin typeface="Arial Unicode MS"/>
              </a:rPr>
            </a:br>
            <a:r>
              <a:rPr kumimoji="0" lang="en-US" altLang="en-US" sz="1000" b="0" i="1" u="none" strike="noStrike" cap="none" normalizeH="0" baseline="0" smtClean="0">
                <a:ln>
                  <a:noFill/>
                </a:ln>
                <a:solidFill>
                  <a:srgbClr val="8C8C8C"/>
                </a:solidFill>
                <a:effectLst/>
                <a:latin typeface="Arial Unicode MS"/>
              </a:rPr>
              <a:t>#file_menu.add_separator()</a:t>
            </a:r>
            <a:br>
              <a:rPr kumimoji="0" lang="en-US" altLang="en-US" sz="1000" b="0" i="1" u="none" strike="noStrike" cap="none" normalizeH="0" baseline="0" smtClean="0">
                <a:ln>
                  <a:noFill/>
                </a:ln>
                <a:solidFill>
                  <a:srgbClr val="8C8C8C"/>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file_menu.add_command(</a:t>
            </a:r>
            <a:r>
              <a:rPr kumimoji="0" lang="en-US" altLang="en-US" sz="1000" b="0" i="0" u="none" strike="noStrike" cap="none" normalizeH="0" baseline="0" smtClean="0">
                <a:ln>
                  <a:noFill/>
                </a:ln>
                <a:solidFill>
                  <a:srgbClr val="660099"/>
                </a:solidFill>
                <a:effectLst/>
                <a:latin typeface="Arial Unicode MS"/>
              </a:rPr>
              <a:t>label </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67D17"/>
                </a:solidFill>
                <a:effectLst/>
                <a:latin typeface="Arial Unicode MS"/>
              </a:rPr>
              <a:t>"Dark Mode"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command</a:t>
            </a:r>
            <a:r>
              <a:rPr kumimoji="0" lang="en-US" altLang="en-US" sz="1000" b="0" i="0" u="none" strike="noStrike" cap="none" normalizeH="0" baseline="0" smtClean="0">
                <a:ln>
                  <a:noFill/>
                </a:ln>
                <a:solidFill>
                  <a:srgbClr val="080808"/>
                </a:solidFill>
                <a:effectLst/>
                <a:latin typeface="Arial Unicode MS"/>
              </a:rPr>
              <a:t>=dark_theme)</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Help_menu = tk.Menu(menubarr, </a:t>
            </a:r>
            <a:r>
              <a:rPr kumimoji="0" lang="en-US" altLang="en-US" sz="1000" b="0" i="0" u="none" strike="noStrike" cap="none" normalizeH="0" baseline="0" smtClean="0">
                <a:ln>
                  <a:noFill/>
                </a:ln>
                <a:solidFill>
                  <a:srgbClr val="660099"/>
                </a:solidFill>
                <a:effectLst/>
                <a:latin typeface="Arial Unicode MS"/>
              </a:rPr>
              <a:t>tearoff </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1750EB"/>
                </a:solidFill>
                <a:effectLst/>
                <a:latin typeface="Arial Unicode MS"/>
              </a:rPr>
              <a:t>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menubarr.add_cascade(</a:t>
            </a:r>
            <a:r>
              <a:rPr kumimoji="0" lang="en-US" altLang="en-US" sz="1000" b="0" i="0" u="none" strike="noStrike" cap="none" normalizeH="0" baseline="0" smtClean="0">
                <a:ln>
                  <a:noFill/>
                </a:ln>
                <a:solidFill>
                  <a:srgbClr val="660099"/>
                </a:solidFill>
                <a:effectLst/>
                <a:latin typeface="Arial Unicode MS"/>
              </a:rPr>
              <a:t>label </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67D17"/>
                </a:solidFill>
                <a:effectLst/>
                <a:latin typeface="Arial Unicode MS"/>
              </a:rPr>
              <a:t>"Help"</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menu </a:t>
            </a:r>
            <a:r>
              <a:rPr kumimoji="0" lang="en-US" altLang="en-US" sz="1000" b="0" i="0" u="none" strike="noStrike" cap="none" normalizeH="0" baseline="0" smtClean="0">
                <a:ln>
                  <a:noFill/>
                </a:ln>
                <a:solidFill>
                  <a:srgbClr val="080808"/>
                </a:solidFill>
                <a:effectLst/>
                <a:latin typeface="Arial Unicode MS"/>
              </a:rPr>
              <a:t>= Help_menu)</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Help_menu.add_command(</a:t>
            </a:r>
            <a:r>
              <a:rPr kumimoji="0" lang="en-US" altLang="en-US" sz="1000" b="0" i="0" u="none" strike="noStrike" cap="none" normalizeH="0" baseline="0" smtClean="0">
                <a:ln>
                  <a:noFill/>
                </a:ln>
                <a:solidFill>
                  <a:srgbClr val="660099"/>
                </a:solidFill>
                <a:effectLst/>
                <a:latin typeface="Arial Unicode MS"/>
              </a:rPr>
              <a:t>label </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67D17"/>
                </a:solidFill>
                <a:effectLst/>
                <a:latin typeface="Arial Unicode MS"/>
              </a:rPr>
              <a:t>"Help options"</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command </a:t>
            </a:r>
            <a:r>
              <a:rPr kumimoji="0" lang="en-US" altLang="en-US" sz="1000" b="0" i="0" u="none" strike="noStrike" cap="none" normalizeH="0" baseline="0" smtClean="0">
                <a:ln>
                  <a:noFill/>
                </a:ln>
                <a:solidFill>
                  <a:srgbClr val="080808"/>
                </a:solidFill>
                <a:effectLst/>
                <a:latin typeface="Arial Unicode MS"/>
              </a:rPr>
              <a:t>= help_window)</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about_menu = tk.Menu(menubarr, </a:t>
            </a:r>
            <a:r>
              <a:rPr kumimoji="0" lang="en-US" altLang="en-US" sz="1000" b="0" i="0" u="none" strike="noStrike" cap="none" normalizeH="0" baseline="0" smtClean="0">
                <a:ln>
                  <a:noFill/>
                </a:ln>
                <a:solidFill>
                  <a:srgbClr val="660099"/>
                </a:solidFill>
                <a:effectLst/>
                <a:latin typeface="Arial Unicode MS"/>
              </a:rPr>
              <a:t>tearoff </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1750EB"/>
                </a:solidFill>
                <a:effectLst/>
                <a:latin typeface="Arial Unicode MS"/>
              </a:rPr>
              <a:t>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menubarr.add_cascade(</a:t>
            </a:r>
            <a:r>
              <a:rPr kumimoji="0" lang="en-US" altLang="en-US" sz="1000" b="0" i="0" u="none" strike="noStrike" cap="none" normalizeH="0" baseline="0" smtClean="0">
                <a:ln>
                  <a:noFill/>
                </a:ln>
                <a:solidFill>
                  <a:srgbClr val="660099"/>
                </a:solidFill>
                <a:effectLst/>
                <a:latin typeface="Arial Unicode MS"/>
              </a:rPr>
              <a:t>label </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67D17"/>
                </a:solidFill>
                <a:effectLst/>
                <a:latin typeface="Arial Unicode MS"/>
              </a:rPr>
              <a:t>"About"</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menu </a:t>
            </a:r>
            <a:r>
              <a:rPr kumimoji="0" lang="en-US" altLang="en-US" sz="1000" b="0" i="0" u="none" strike="noStrike" cap="none" normalizeH="0" baseline="0" smtClean="0">
                <a:ln>
                  <a:noFill/>
                </a:ln>
                <a:solidFill>
                  <a:srgbClr val="080808"/>
                </a:solidFill>
                <a:effectLst/>
                <a:latin typeface="Arial Unicode MS"/>
              </a:rPr>
              <a:t>= about_menu)</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about_menu.add_command(</a:t>
            </a:r>
            <a:r>
              <a:rPr kumimoji="0" lang="en-US" altLang="en-US" sz="1000" b="0" i="0" u="none" strike="noStrike" cap="none" normalizeH="0" baseline="0" smtClean="0">
                <a:ln>
                  <a:noFill/>
                </a:ln>
                <a:solidFill>
                  <a:srgbClr val="660099"/>
                </a:solidFill>
                <a:effectLst/>
                <a:latin typeface="Arial Unicode MS"/>
              </a:rPr>
              <a:t>label </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67D17"/>
                </a:solidFill>
                <a:effectLst/>
                <a:latin typeface="Arial Unicode MS"/>
              </a:rPr>
              <a:t>"About"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command </a:t>
            </a:r>
            <a:r>
              <a:rPr kumimoji="0" lang="en-US" altLang="en-US" sz="1000" b="0" i="0" u="none" strike="noStrike" cap="none" normalizeH="0" baseline="0" smtClean="0">
                <a:ln>
                  <a:noFill/>
                </a:ln>
                <a:solidFill>
                  <a:srgbClr val="080808"/>
                </a:solidFill>
                <a:effectLst/>
                <a:latin typeface="Arial Unicode MS"/>
              </a:rPr>
              <a:t>= about_app)</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about_menu.add_command(</a:t>
            </a:r>
            <a:r>
              <a:rPr kumimoji="0" lang="en-US" altLang="en-US" sz="1000" b="0" i="0" u="none" strike="noStrike" cap="none" normalizeH="0" baseline="0" smtClean="0">
                <a:ln>
                  <a:noFill/>
                </a:ln>
                <a:solidFill>
                  <a:srgbClr val="660099"/>
                </a:solidFill>
                <a:effectLst/>
                <a:latin typeface="Arial Unicode MS"/>
              </a:rPr>
              <a:t>label </a:t>
            </a: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067D17"/>
                </a:solidFill>
                <a:effectLst/>
                <a:latin typeface="Arial Unicode MS"/>
              </a:rPr>
              <a:t>"Contact"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command </a:t>
            </a:r>
            <a:r>
              <a:rPr kumimoji="0" lang="en-US" altLang="en-US" sz="1000" b="0" i="0" u="none" strike="noStrike" cap="none" normalizeH="0" baseline="0" smtClean="0">
                <a:ln>
                  <a:noFill/>
                </a:ln>
                <a:solidFill>
                  <a:srgbClr val="080808"/>
                </a:solidFill>
                <a:effectLst/>
                <a:latin typeface="Arial Unicode MS"/>
              </a:rPr>
              <a:t>= contact_app)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3231573"/>
            <a:ext cx="9144000"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80808"/>
                </a:solidFill>
                <a:effectLst/>
                <a:latin typeface="Arial Unicode MS"/>
              </a:rPr>
              <a:t>my_app_title = tk.Label(App_title_frm,</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'ıllıllı</a:t>
            </a:r>
            <a:r>
              <a:rPr kumimoji="0" lang="en-US" altLang="en-US" sz="1000" b="0" i="0" u="none" strike="noStrike" cap="none" normalizeH="0" baseline="0" smtClean="0">
                <a:ln>
                  <a:noFill/>
                </a:ln>
                <a:solidFill>
                  <a:srgbClr val="0037A6"/>
                </a:solidFill>
                <a:effectLst/>
                <a:latin typeface="Arial Unicode MS"/>
              </a:rPr>
              <a:t>\t</a:t>
            </a:r>
            <a:r>
              <a:rPr kumimoji="0" lang="en-US" altLang="en-US" sz="1000" b="0" i="0" u="none" strike="noStrike" cap="none" normalizeH="0" baseline="0" smtClean="0">
                <a:ln>
                  <a:noFill/>
                </a:ln>
                <a:solidFill>
                  <a:srgbClr val="067D17"/>
                </a:solidFill>
                <a:effectLst/>
                <a:latin typeface="Arial Unicode MS"/>
              </a:rPr>
              <a:t>Car Management System</a:t>
            </a:r>
            <a:r>
              <a:rPr kumimoji="0" lang="en-US" altLang="en-US" sz="1000" b="0" i="0" u="none" strike="noStrike" cap="none" normalizeH="0" baseline="0" smtClean="0">
                <a:ln>
                  <a:noFill/>
                </a:ln>
                <a:solidFill>
                  <a:srgbClr val="0037A6"/>
                </a:solidFill>
                <a:effectLst/>
                <a:latin typeface="Arial Unicode MS"/>
              </a:rPr>
              <a:t>\t</a:t>
            </a:r>
            <a:r>
              <a:rPr kumimoji="0" lang="en-US" altLang="en-US" sz="1000" b="0" i="0" u="none" strike="noStrike" cap="none" normalizeH="0" baseline="0" smtClean="0">
                <a:ln>
                  <a:noFill/>
                </a:ln>
                <a:solidFill>
                  <a:srgbClr val="067D17"/>
                </a:solidFill>
                <a:effectLst/>
                <a:latin typeface="Arial Unicode MS"/>
              </a:rPr>
              <a:t>ıllıllı'</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'#4F5A60'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'#D1FFF9'</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'bold'</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my_app_title.place(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222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15</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search_frm = tk.Frame(window,</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830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height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60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'#53595D'</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search_frm.place(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75</a:t>
            </a:r>
            <a:r>
              <a:rPr kumimoji="0" lang="en-US" altLang="en-US" sz="1000" b="0" i="0" u="none" strike="noStrike" cap="none" normalizeH="0" baseline="0" smtClean="0">
                <a:ln>
                  <a:noFill/>
                </a:ln>
                <a:solidFill>
                  <a:srgbClr val="080808"/>
                </a:solidFill>
                <a:effectLst/>
                <a:latin typeface="Arial Unicode MS"/>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itle 1"/>
          <p:cNvSpPr txBox="1">
            <a:spLocks/>
          </p:cNvSpPr>
          <p:nvPr/>
        </p:nvSpPr>
        <p:spPr>
          <a:xfrm>
            <a:off x="0" y="4379907"/>
            <a:ext cx="9144000" cy="4108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2pPr>
            <a:lvl3pPr marR="0" lvl="2"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3pPr>
            <a:lvl4pPr marR="0" lvl="3"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4pPr>
            <a:lvl5pPr marR="0" lvl="4"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5pPr>
            <a:lvl6pPr marR="0" lvl="5"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6pPr>
            <a:lvl7pPr marR="0" lvl="6"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7pPr>
            <a:lvl8pPr marR="0" lvl="7"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8pPr>
            <a:lvl9pPr marR="0" lvl="8" algn="l" rtl="0">
              <a:lnSpc>
                <a:spcPct val="100000"/>
              </a:lnSpc>
              <a:spcBef>
                <a:spcPts val="0"/>
              </a:spcBef>
              <a:spcAft>
                <a:spcPts val="0"/>
              </a:spcAft>
              <a:buClr>
                <a:schemeClr val="lt1"/>
              </a:buClr>
              <a:buSzPts val="2400"/>
              <a:buFont typeface="Krona One"/>
              <a:buNone/>
              <a:defRPr sz="3800" b="0" i="0" u="none" strike="noStrike" cap="none">
                <a:solidFill>
                  <a:schemeClr val="lt1"/>
                </a:solidFill>
                <a:latin typeface="Krona One"/>
                <a:ea typeface="Krona One"/>
                <a:cs typeface="Krona One"/>
                <a:sym typeface="Krona One"/>
              </a:defRPr>
            </a:lvl9pPr>
          </a:lstStyle>
          <a:p>
            <a:pPr>
              <a:buClrTx/>
            </a:pPr>
            <a:r>
              <a:rPr lang="en-US" sz="1400" dirty="0" smtClean="0"/>
              <a:t>This code block shows the app title with the frame</a:t>
            </a:r>
            <a:endParaRPr lang="en-US" sz="1400" dirty="0"/>
          </a:p>
        </p:txBody>
      </p:sp>
    </p:spTree>
    <p:extLst>
      <p:ext uri="{BB962C8B-B14F-4D97-AF65-F5344CB8AC3E}">
        <p14:creationId xmlns:p14="http://schemas.microsoft.com/office/powerpoint/2010/main" val="173195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4633122"/>
            <a:ext cx="9086850" cy="410814"/>
          </a:xfrm>
        </p:spPr>
        <p:txBody>
          <a:bodyPr/>
          <a:lstStyle/>
          <a:p>
            <a:pPr lvl="0">
              <a:buClrTx/>
            </a:pPr>
            <a:r>
              <a:rPr lang="en-US" sz="1400" dirty="0" smtClean="0"/>
              <a:t>This code block shows the search label , button and its frame</a:t>
            </a:r>
            <a:endParaRPr lang="en-US" sz="1400" dirty="0"/>
          </a:p>
        </p:txBody>
      </p:sp>
      <p:sp>
        <p:nvSpPr>
          <p:cNvPr id="4" name="Rectangle 1"/>
          <p:cNvSpPr>
            <a:spLocks noChangeArrowheads="1"/>
          </p:cNvSpPr>
          <p:nvPr/>
        </p:nvSpPr>
        <p:spPr bwMode="auto">
          <a:xfrm>
            <a:off x="0" y="0"/>
            <a:ext cx="9144000" cy="45550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80808"/>
                </a:solidFill>
                <a:effectLst/>
                <a:latin typeface="Arial Unicode MS"/>
              </a:rPr>
              <a:t>search_frm</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tk.Frame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window,</a:t>
            </a:r>
            <a:r>
              <a:rPr kumimoji="0" lang="en-US" altLang="en-US" sz="1000" b="0" i="0" u="none" strike="noStrike" cap="none" normalizeH="0" baseline="0" dirty="0" err="1" smtClean="0">
                <a:ln>
                  <a:noFill/>
                </a:ln>
                <a:solidFill>
                  <a:srgbClr val="660099"/>
                </a:solidFill>
                <a:effectLst/>
                <a:latin typeface="Arial Unicode MS"/>
              </a:rPr>
              <a:t>width</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830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height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60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'#53595D'</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search_frm.place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75</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search_lbl</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tk.Label</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search_frm,</a:t>
            </a:r>
            <a:r>
              <a:rPr kumimoji="0" lang="en-US" altLang="en-US" sz="1000" b="0" i="0" u="none" strike="noStrike" cap="none" normalizeH="0" baseline="0" dirty="0" err="1" smtClean="0">
                <a:ln>
                  <a:noFill/>
                </a:ln>
                <a:solidFill>
                  <a:srgbClr val="660099"/>
                </a:solidFill>
                <a:effectLst/>
                <a:latin typeface="Arial Unicode MS"/>
              </a:rPr>
              <a:t>text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'Enter </a:t>
            </a:r>
            <a:r>
              <a:rPr kumimoji="0" lang="en-US" altLang="en-US" sz="1000" b="0" i="0" u="none" strike="noStrike" cap="none" normalizeH="0" baseline="0" dirty="0" err="1" smtClean="0">
                <a:ln>
                  <a:noFill/>
                </a:ln>
                <a:solidFill>
                  <a:srgbClr val="067D17"/>
                </a:solidFill>
                <a:effectLst/>
                <a:latin typeface="Arial Unicode MS"/>
              </a:rPr>
              <a:t>th</a:t>
            </a:r>
            <a:r>
              <a:rPr kumimoji="0" lang="en-US" altLang="en-US" sz="1000" b="0" i="0" u="none" strike="noStrike" cap="none" normalizeH="0" baseline="0" dirty="0" smtClean="0">
                <a:ln>
                  <a:noFill/>
                </a:ln>
                <a:solidFill>
                  <a:srgbClr val="067D17"/>
                </a:solidFill>
                <a:effectLst/>
                <a:latin typeface="Arial Unicode MS"/>
              </a:rPr>
              <a:t> ID you are searching for'</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'#53595D'</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660099"/>
                </a:solidFill>
                <a:effectLst/>
                <a:latin typeface="Arial Unicode MS"/>
              </a:rPr>
              <a:t>fg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err="1" smtClean="0">
                <a:ln>
                  <a:noFill/>
                </a:ln>
                <a:solidFill>
                  <a:srgbClr val="067D17"/>
                </a:solidFill>
                <a:effectLst/>
                <a:latin typeface="Arial Unicode MS"/>
              </a:rPr>
              <a:t>white'</a:t>
            </a:r>
            <a:r>
              <a:rPr kumimoji="0" lang="en-US" altLang="en-US" sz="1000" b="0" i="0" u="none" strike="noStrike" cap="none" normalizeH="0" baseline="0" dirty="0" err="1"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13</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search_lbl.place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20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16</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searchEnt</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tk.Entry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search_frm,</a:t>
            </a:r>
            <a:r>
              <a:rPr kumimoji="0" lang="en-US" altLang="en-US" sz="1000" b="0" i="0" u="none" strike="noStrike" cap="none" normalizeH="0" baseline="0" dirty="0" err="1" smtClean="0">
                <a:ln>
                  <a:noFill/>
                </a:ln>
                <a:solidFill>
                  <a:srgbClr val="660099"/>
                </a:solidFill>
                <a:effectLst/>
                <a:latin typeface="Arial Unicode MS"/>
              </a:rPr>
              <a:t>width</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30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12</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'#445A72'</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fg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'#131414'</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relief</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tk.RIDGE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searchEnt.place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350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19</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search_btn</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tk.Button</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search_frm,</a:t>
            </a:r>
            <a:r>
              <a:rPr kumimoji="0" lang="en-US" altLang="en-US" sz="1000" b="0" i="0" u="none" strike="noStrike" cap="none" normalizeH="0" baseline="0" dirty="0" err="1" smtClean="0">
                <a:ln>
                  <a:noFill/>
                </a:ln>
                <a:solidFill>
                  <a:srgbClr val="660099"/>
                </a:solidFill>
                <a:effectLst/>
                <a:latin typeface="Arial Unicode MS"/>
              </a:rPr>
              <a:t>width</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12</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padx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2</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pady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2</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bd</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text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smtClean="0">
                <a:ln>
                  <a:noFill/>
                </a:ln>
                <a:solidFill>
                  <a:srgbClr val="067D17"/>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67D17"/>
                </a:solidFill>
                <a:effectLst/>
                <a:latin typeface="Arial Unicode MS"/>
              </a:rPr>
              <a:t> Search"</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"#56545D"</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fg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t>
            </a:r>
            <a:r>
              <a:rPr kumimoji="0" lang="en-US" altLang="en-US" sz="1000" b="0" i="0" u="none" strike="noStrike" cap="none" normalizeH="0" baseline="0" dirty="0" err="1" smtClean="0">
                <a:ln>
                  <a:noFill/>
                </a:ln>
                <a:solidFill>
                  <a:srgbClr val="067D17"/>
                </a:solidFill>
                <a:effectLst/>
                <a:latin typeface="Arial Unicode MS"/>
              </a:rPr>
              <a:t>white'</a:t>
            </a:r>
            <a:r>
              <a:rPr kumimoji="0" lang="en-US" altLang="en-US" sz="1000" b="0" i="0" u="none" strike="noStrike" cap="none" normalizeH="0" baseline="0" dirty="0" err="1"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relief</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tk.RIDGE,</a:t>
            </a:r>
            <a:r>
              <a:rPr kumimoji="0" lang="en-US" altLang="en-US" sz="1000" b="0" i="0" u="none" strike="noStrike" cap="none" normalizeH="0" baseline="0" dirty="0" err="1" smtClean="0">
                <a:ln>
                  <a:noFill/>
                </a:ln>
                <a:solidFill>
                  <a:srgbClr val="660099"/>
                </a:solidFill>
                <a:effectLst/>
                <a:latin typeface="Arial Unicode MS"/>
              </a:rPr>
              <a:t>command</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search_Car</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search_btn.place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700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16</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filter_date_frm</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tk.LabelFrame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window,</a:t>
            </a:r>
            <a:r>
              <a:rPr kumimoji="0" lang="en-US" altLang="en-US" sz="1000" b="0" i="0" u="none" strike="noStrike" cap="none" normalizeH="0" baseline="0" dirty="0" err="1" smtClean="0">
                <a:ln>
                  <a:noFill/>
                </a:ln>
                <a:solidFill>
                  <a:srgbClr val="660099"/>
                </a:solidFill>
                <a:effectLst/>
                <a:latin typeface="Arial Unicode MS"/>
              </a:rPr>
              <a:t>width</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830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height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60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'#6A6A6A'</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bd</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3</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9</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'bold'</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fg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'white'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filter_date_frm.place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140</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Car_data</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tk.LabelFrame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window,</a:t>
            </a:r>
            <a:r>
              <a:rPr kumimoji="0" lang="en-US" altLang="en-US" sz="1000" b="0" i="0" u="none" strike="noStrike" cap="none" normalizeH="0" baseline="0" dirty="0" err="1" smtClean="0">
                <a:ln>
                  <a:noFill/>
                </a:ln>
                <a:solidFill>
                  <a:srgbClr val="660099"/>
                </a:solidFill>
                <a:effectLst/>
                <a:latin typeface="Arial Unicode MS"/>
              </a:rPr>
              <a:t>width</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830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height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150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bd</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3</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'bold'</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660099"/>
                </a:solidFill>
                <a:effectLst/>
                <a:latin typeface="Arial Unicode MS"/>
              </a:rPr>
              <a:t>text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'Car Information'</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'#6A6A6A'</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fg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'#A4FFFB'</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buttons_box</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tk.LabelFrame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window,</a:t>
            </a:r>
            <a:r>
              <a:rPr kumimoji="0" lang="en-US" altLang="en-US" sz="1000" b="0" i="0" u="none" strike="noStrike" cap="none" normalizeH="0" baseline="0" dirty="0" err="1" smtClean="0">
                <a:ln>
                  <a:noFill/>
                </a:ln>
                <a:solidFill>
                  <a:srgbClr val="660099"/>
                </a:solidFill>
                <a:effectLst/>
                <a:latin typeface="Arial Unicode MS"/>
              </a:rPr>
              <a:t>width</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830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height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80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bd</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3</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'bold'</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'#5C6463'</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Car_list</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tk.LabelFrame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window,</a:t>
            </a:r>
            <a:r>
              <a:rPr kumimoji="0" lang="en-US" altLang="en-US" sz="1000" b="0" i="0" u="none" strike="noStrike" cap="none" normalizeH="0" baseline="0" dirty="0" err="1" smtClean="0">
                <a:ln>
                  <a:noFill/>
                </a:ln>
                <a:solidFill>
                  <a:srgbClr val="660099"/>
                </a:solidFill>
                <a:effectLst/>
                <a:latin typeface="Arial Unicode MS"/>
              </a:rPr>
              <a:t>width</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830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height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150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bd</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3</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'bold'</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660099"/>
                </a:solidFill>
                <a:effectLst/>
                <a:latin typeface="Arial Unicode MS"/>
              </a:rPr>
              <a:t>text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'Cars List'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'#6A6A6A'</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fg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'#E7FFD8'</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Car_data.place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200</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buttons_box.place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358</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Car_list.place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438</a:t>
            </a:r>
            <a:r>
              <a:rPr kumimoji="0" lang="en-US" altLang="en-US" sz="1000" b="0" i="0" u="none" strike="noStrike" cap="none" normalizeH="0" baseline="0" dirty="0" smtClean="0">
                <a:ln>
                  <a:noFill/>
                </a:ln>
                <a:solidFill>
                  <a:srgbClr val="080808"/>
                </a:solidFill>
                <a:effectLst/>
                <a:latin typeface="Arial Unicode MS"/>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02127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1" y="4732686"/>
            <a:ext cx="9086850" cy="410814"/>
          </a:xfrm>
        </p:spPr>
        <p:txBody>
          <a:bodyPr/>
          <a:lstStyle/>
          <a:p>
            <a:pPr lvl="0">
              <a:buClrTx/>
            </a:pPr>
            <a:r>
              <a:rPr lang="en-US" sz="1400" dirty="0" smtClean="0"/>
              <a:t>This code block shows filter per date with its Function </a:t>
            </a:r>
            <a:endParaRPr lang="en-US" sz="1400" dirty="0"/>
          </a:p>
        </p:txBody>
      </p:sp>
      <p:sp>
        <p:nvSpPr>
          <p:cNvPr id="3" name="Rectangle 1"/>
          <p:cNvSpPr>
            <a:spLocks noChangeArrowheads="1"/>
          </p:cNvSpPr>
          <p:nvPr/>
        </p:nvSpPr>
        <p:spPr bwMode="auto">
          <a:xfrm>
            <a:off x="1" y="0"/>
            <a:ext cx="91440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smtClean="0">
                <a:ln>
                  <a:noFill/>
                </a:ln>
                <a:solidFill>
                  <a:srgbClr val="8C8C8C"/>
                </a:solidFill>
                <a:effectLst/>
                <a:latin typeface="Arial Unicode MS"/>
              </a:rPr>
              <a:t># =============================== Filter Per Date ==========================</a:t>
            </a:r>
            <a:br>
              <a:rPr kumimoji="0" lang="en-US" altLang="en-US" sz="1000" b="0" i="1" u="none" strike="noStrike" cap="none" normalizeH="0" baseline="0" smtClean="0">
                <a:ln>
                  <a:noFill/>
                </a:ln>
                <a:solidFill>
                  <a:srgbClr val="8C8C8C"/>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filter_lbl = tk.Label(filter_date_frm,</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'Choose the period you want to search for'</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'#DFF9FF'</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13</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filter_lbl.place(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cal1 = DateEntry(filter_date_frm, </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background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'#536063'</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foreground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borderwidth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cal1.place(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400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16</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from_date_lbl = tk.Label(filter_date_frm,</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'From'</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from_date_lbl.place(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360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15</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cal2 = DateEntry(filter_date_frm, </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background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'#536063'</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foreground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borderwidth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cal2.place(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553</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16</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to_date_lbl = tk.Label(filter_date_frm,</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'To'</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to_date_lbl.place(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528</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16</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033B3"/>
                </a:solidFill>
                <a:effectLst/>
                <a:latin typeface="Arial Unicode MS"/>
              </a:rPr>
              <a:t>def </a:t>
            </a:r>
            <a:r>
              <a:rPr kumimoji="0" lang="en-US" altLang="en-US" sz="1000" b="0" i="0" u="none" strike="noStrike" cap="none" normalizeH="0" baseline="0" smtClean="0">
                <a:ln>
                  <a:noFill/>
                </a:ln>
                <a:solidFill>
                  <a:srgbClr val="00627A"/>
                </a:solidFill>
                <a:effectLst/>
                <a:latin typeface="Arial Unicode MS"/>
              </a:rPr>
              <a:t>filter_per_date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cur = conn.cursor()</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filter_last_date = </a:t>
            </a:r>
            <a:r>
              <a:rPr kumimoji="0" lang="en-US" altLang="en-US" sz="1000" b="0" i="0" u="none" strike="noStrike" cap="none" normalizeH="0" baseline="0" smtClean="0">
                <a:ln>
                  <a:noFill/>
                </a:ln>
                <a:solidFill>
                  <a:srgbClr val="000080"/>
                </a:solidFill>
                <a:effectLst/>
                <a:latin typeface="Arial Unicode MS"/>
              </a:rPr>
              <a:t>str</a:t>
            </a:r>
            <a:r>
              <a:rPr kumimoji="0" lang="en-US" altLang="en-US" sz="1000" b="0" i="0" u="none" strike="noStrike" cap="none" normalizeH="0" baseline="0" smtClean="0">
                <a:ln>
                  <a:noFill/>
                </a:ln>
                <a:solidFill>
                  <a:srgbClr val="080808"/>
                </a:solidFill>
                <a:effectLst/>
                <a:latin typeface="Arial Unicode MS"/>
              </a:rPr>
              <a:t>(cal1.get_date())</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filter_next_date = </a:t>
            </a:r>
            <a:r>
              <a:rPr kumimoji="0" lang="en-US" altLang="en-US" sz="1000" b="0" i="0" u="none" strike="noStrike" cap="none" normalizeH="0" baseline="0" smtClean="0">
                <a:ln>
                  <a:noFill/>
                </a:ln>
                <a:solidFill>
                  <a:srgbClr val="000080"/>
                </a:solidFill>
                <a:effectLst/>
                <a:latin typeface="Arial Unicode MS"/>
              </a:rPr>
              <a:t>str</a:t>
            </a:r>
            <a:r>
              <a:rPr kumimoji="0" lang="en-US" altLang="en-US" sz="1000" b="0" i="0" u="none" strike="noStrike" cap="none" normalizeH="0" baseline="0" smtClean="0">
                <a:ln>
                  <a:noFill/>
                </a:ln>
                <a:solidFill>
                  <a:srgbClr val="080808"/>
                </a:solidFill>
                <a:effectLst/>
                <a:latin typeface="Arial Unicode MS"/>
              </a:rPr>
              <a:t>(cal2.get_date())</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query = </a:t>
            </a:r>
            <a:r>
              <a:rPr kumimoji="0" lang="en-US" altLang="en-US" sz="1000" b="0" i="0" u="none" strike="noStrike" cap="none" normalizeH="0" baseline="0" smtClean="0">
                <a:ln>
                  <a:noFill/>
                </a:ln>
                <a:solidFill>
                  <a:srgbClr val="067D17"/>
                </a:solidFill>
                <a:effectLst/>
                <a:latin typeface="Arial Unicode MS"/>
              </a:rPr>
              <a:t>"SELECT ID,Name,Age,Email,Phone,Salary FROM emp_data WHERE Date_save BETWEEN ? AND ?"</a:t>
            </a:r>
            <a:br>
              <a:rPr kumimoji="0" lang="en-US" altLang="en-US" sz="1000" b="0" i="0" u="none" strike="noStrike" cap="none" normalizeH="0" baseline="0" smtClean="0">
                <a:ln>
                  <a:noFill/>
                </a:ln>
                <a:solidFill>
                  <a:srgbClr val="067D17"/>
                </a:solidFill>
                <a:effectLst/>
                <a:latin typeface="Arial Unicode MS"/>
              </a:rPr>
            </a:br>
            <a:r>
              <a:rPr kumimoji="0" lang="en-US" altLang="en-US" sz="1000" b="0" i="0" u="none" strike="noStrike" cap="none" normalizeH="0" baseline="0" smtClean="0">
                <a:ln>
                  <a:noFill/>
                </a:ln>
                <a:solidFill>
                  <a:srgbClr val="067D17"/>
                </a:solidFill>
                <a:effectLst/>
                <a:latin typeface="Arial Unicode MS"/>
              </a:rPr>
              <a:t>   </a:t>
            </a:r>
            <a:r>
              <a:rPr kumimoji="0" lang="en-US" altLang="en-US" sz="1000" b="0" i="0" u="none" strike="noStrike" cap="none" normalizeH="0" baseline="0" smtClean="0">
                <a:ln>
                  <a:noFill/>
                </a:ln>
                <a:solidFill>
                  <a:srgbClr val="080808"/>
                </a:solidFill>
                <a:effectLst/>
                <a:latin typeface="Arial Unicode MS"/>
              </a:rPr>
              <a:t>cur.execute(query,(filter_last_date,filter_next_date))</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myData = cur.fetchall()</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updateData(myData)</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filter_btn = tk.Button(filter_date_frm,</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t>
            </a:r>
            <a:r>
              <a:rPr kumimoji="0" lang="en-US" altLang="en-US" sz="1000" b="0" i="0" u="none" strike="noStrike" cap="none" normalizeH="0" baseline="0" smtClean="0">
                <a:ln>
                  <a:noFill/>
                </a:ln>
                <a:solidFill>
                  <a:srgbClr val="067D17"/>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smtClean="0">
                <a:ln>
                  <a:noFill/>
                </a:ln>
                <a:solidFill>
                  <a:srgbClr val="067D17"/>
                </a:solidFill>
                <a:effectLst/>
                <a:latin typeface="Arial Unicode MS"/>
              </a:rPr>
              <a:t> Filter"</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"#497D7D"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relief</a:t>
            </a:r>
            <a:r>
              <a:rPr kumimoji="0" lang="en-US" altLang="en-US" sz="1000" b="0" i="0" u="none" strike="noStrike" cap="none" normalizeH="0" baseline="0" smtClean="0">
                <a:ln>
                  <a:noFill/>
                </a:ln>
                <a:solidFill>
                  <a:srgbClr val="080808"/>
                </a:solidFill>
                <a:effectLst/>
                <a:latin typeface="Arial Unicode MS"/>
              </a:rPr>
              <a:t>=tk.RIDGE,</a:t>
            </a:r>
            <a:r>
              <a:rPr kumimoji="0" lang="en-US" altLang="en-US" sz="1000" b="0" i="0" u="none" strike="noStrike" cap="none" normalizeH="0" baseline="0" smtClean="0">
                <a:ln>
                  <a:noFill/>
                </a:ln>
                <a:solidFill>
                  <a:srgbClr val="660099"/>
                </a:solidFill>
                <a:effectLst/>
                <a:latin typeface="Arial Unicode MS"/>
              </a:rPr>
              <a:t>command</a:t>
            </a:r>
            <a:r>
              <a:rPr kumimoji="0" lang="en-US" altLang="en-US" sz="1000" b="0" i="0" u="none" strike="noStrike" cap="none" normalizeH="0" baseline="0" smtClean="0">
                <a:ln>
                  <a:noFill/>
                </a:ln>
                <a:solidFill>
                  <a:srgbClr val="080808"/>
                </a:solidFill>
                <a:effectLst/>
                <a:latin typeface="Arial Unicode MS"/>
              </a:rPr>
              <a:t>=filter_per_date)</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filter_btn.place(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698</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13</a:t>
            </a:r>
            <a:r>
              <a:rPr kumimoji="0" lang="en-US" altLang="en-US" sz="1000" b="0" i="0" u="none" strike="noStrike" cap="none" normalizeH="0" baseline="0" smtClean="0">
                <a:ln>
                  <a:noFill/>
                </a:ln>
                <a:solidFill>
                  <a:srgbClr val="080808"/>
                </a:solidFill>
                <a:effectLst/>
                <a:latin typeface="Arial Unicode MS"/>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3137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6" y="4555093"/>
            <a:ext cx="9086850" cy="410814"/>
          </a:xfrm>
        </p:spPr>
        <p:txBody>
          <a:bodyPr/>
          <a:lstStyle/>
          <a:p>
            <a:pPr lvl="0">
              <a:buClrTx/>
            </a:pPr>
            <a:r>
              <a:rPr lang="en-US" sz="1400" dirty="0" smtClean="0"/>
              <a:t>This code block shows the labels and entries of: Car ID, Car name, Car model</a:t>
            </a:r>
            <a:br>
              <a:rPr lang="en-US" sz="1400" dirty="0" smtClean="0"/>
            </a:br>
            <a:r>
              <a:rPr lang="en-US" sz="1400" dirty="0" smtClean="0"/>
              <a:t>and Car speed</a:t>
            </a:r>
            <a:endParaRPr lang="en-US" sz="1400" dirty="0"/>
          </a:p>
        </p:txBody>
      </p:sp>
      <p:sp>
        <p:nvSpPr>
          <p:cNvPr id="5" name="Rectangle 2"/>
          <p:cNvSpPr>
            <a:spLocks noChangeArrowheads="1"/>
          </p:cNvSpPr>
          <p:nvPr/>
        </p:nvSpPr>
        <p:spPr bwMode="auto">
          <a:xfrm>
            <a:off x="0" y="0"/>
            <a:ext cx="9144002" cy="45550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smtClean="0">
                <a:ln>
                  <a:noFill/>
                </a:ln>
                <a:solidFill>
                  <a:srgbClr val="8C8C8C"/>
                </a:solidFill>
                <a:effectLst/>
                <a:latin typeface="Arial Unicode MS"/>
              </a:rPr>
              <a:t># ========================= Car Information start =========================</a:t>
            </a:r>
            <a:br>
              <a:rPr kumimoji="0" lang="en-US" altLang="en-US" sz="1000" b="0" i="1" u="none" strike="noStrike" cap="none" normalizeH="0" baseline="0" smtClean="0">
                <a:ln>
                  <a:noFill/>
                </a:ln>
                <a:solidFill>
                  <a:srgbClr val="8C8C8C"/>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ent_color = </a:t>
            </a:r>
            <a:r>
              <a:rPr kumimoji="0" lang="en-US" altLang="en-US" sz="1000" b="0" i="0" u="none" strike="noStrike" cap="none" normalizeH="0" baseline="0" smtClean="0">
                <a:ln>
                  <a:noFill/>
                </a:ln>
                <a:solidFill>
                  <a:srgbClr val="067D17"/>
                </a:solidFill>
                <a:effectLst/>
                <a:latin typeface="Arial Unicode MS"/>
              </a:rPr>
              <a:t>'#56666B'</a:t>
            </a:r>
            <a:br>
              <a:rPr kumimoji="0" lang="en-US" altLang="en-US" sz="1000" b="0" i="0" u="none" strike="noStrike" cap="none" normalizeH="0" baseline="0" smtClean="0">
                <a:ln>
                  <a:noFill/>
                </a:ln>
                <a:solidFill>
                  <a:srgbClr val="067D17"/>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idlbl = tk.Label(Car_data,</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'Car ID'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'bold'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idlbl.place(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idEnt = tk.Entry(Car_data,</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18</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textvariable</a:t>
            </a:r>
            <a:r>
              <a:rPr kumimoji="0" lang="en-US" altLang="en-US" sz="1000" b="0" i="0" u="none" strike="noStrike" cap="none" normalizeH="0" baseline="0" smtClean="0">
                <a:ln>
                  <a:noFill/>
                </a:ln>
                <a:solidFill>
                  <a:srgbClr val="080808"/>
                </a:solidFill>
                <a:effectLst/>
                <a:latin typeface="Arial Unicode MS"/>
              </a:rPr>
              <a:t>=emp_id,</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=ent_color,</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relief</a:t>
            </a:r>
            <a:r>
              <a:rPr kumimoji="0" lang="en-US" altLang="en-US" sz="1000" b="0" i="0" u="none" strike="noStrike" cap="none" normalizeH="0" baseline="0" smtClean="0">
                <a:ln>
                  <a:noFill/>
                </a:ln>
                <a:solidFill>
                  <a:srgbClr val="080808"/>
                </a:solidFill>
                <a:effectLst/>
                <a:latin typeface="Arial Unicode MS"/>
              </a:rPr>
              <a:t>=tk.RIDGE)</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idEnt.place(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150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namelbl = tk.Label(Car_data,</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'Car name'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'bold'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namelbl.place(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400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nameEnt = tk.Entry(Car_data,</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textvariable</a:t>
            </a:r>
            <a:r>
              <a:rPr kumimoji="0" lang="en-US" altLang="en-US" sz="1000" b="0" i="0" u="none" strike="noStrike" cap="none" normalizeH="0" baseline="0" smtClean="0">
                <a:ln>
                  <a:noFill/>
                </a:ln>
                <a:solidFill>
                  <a:srgbClr val="080808"/>
                </a:solidFill>
                <a:effectLst/>
                <a:latin typeface="Arial Unicode MS"/>
              </a:rPr>
              <a:t>=emp_name,</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=ent_color,</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relief</a:t>
            </a:r>
            <a:r>
              <a:rPr kumimoji="0" lang="en-US" altLang="en-US" sz="1000" b="0" i="0" u="none" strike="noStrike" cap="none" normalizeH="0" baseline="0" smtClean="0">
                <a:ln>
                  <a:noFill/>
                </a:ln>
                <a:solidFill>
                  <a:srgbClr val="080808"/>
                </a:solidFill>
                <a:effectLst/>
                <a:latin typeface="Arial Unicode MS"/>
              </a:rPr>
              <a:t>=tk.RIDGE)</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nameEnt.place(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520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agelbl = tk.Label(Car_data,</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'Car model'</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'bold'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agelbl.place(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50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ageEnt = tk.Entry(Car_data,</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14</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textvariable</a:t>
            </a:r>
            <a:r>
              <a:rPr kumimoji="0" lang="en-US" altLang="en-US" sz="1000" b="0" i="0" u="none" strike="noStrike" cap="none" normalizeH="0" baseline="0" smtClean="0">
                <a:ln>
                  <a:noFill/>
                </a:ln>
                <a:solidFill>
                  <a:srgbClr val="080808"/>
                </a:solidFill>
                <a:effectLst/>
                <a:latin typeface="Arial Unicode MS"/>
              </a:rPr>
              <a:t>=emp_age,</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=ent_color,</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'#131414'</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relief</a:t>
            </a:r>
            <a:r>
              <a:rPr kumimoji="0" lang="en-US" altLang="en-US" sz="1000" b="0" i="0" u="none" strike="noStrike" cap="none" normalizeH="0" baseline="0" smtClean="0">
                <a:ln>
                  <a:noFill/>
                </a:ln>
                <a:solidFill>
                  <a:srgbClr val="080808"/>
                </a:solidFill>
                <a:effectLst/>
                <a:latin typeface="Arial Unicode MS"/>
              </a:rPr>
              <a:t>=tk.RIDGE)</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ageEnt.place(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150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50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emaillbl = tk.Label(Car_data,</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'Car speed'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'bold'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'#6A6A6A'</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emaillbl.place(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400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50</a:t>
            </a:r>
            <a:r>
              <a:rPr kumimoji="0" lang="en-US" altLang="en-US" sz="1000" b="0" i="0" u="none" strike="noStrike" cap="none" normalizeH="0" baseline="0" smtClean="0">
                <a:ln>
                  <a:noFill/>
                </a:ln>
                <a:solidFill>
                  <a:srgbClr val="080808"/>
                </a:solidFill>
                <a:effectLst/>
                <a:latin typeface="Arial Unicode MS"/>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28197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6" y="3016210"/>
            <a:ext cx="9086850" cy="410814"/>
          </a:xfrm>
        </p:spPr>
        <p:txBody>
          <a:bodyPr/>
          <a:lstStyle/>
          <a:p>
            <a:pPr lvl="0">
              <a:buClrTx/>
            </a:pPr>
            <a:r>
              <a:rPr lang="en-US" sz="1400" dirty="0" smtClean="0"/>
              <a:t>This code block shows the labels and entries of: Car engine and Car price</a:t>
            </a:r>
            <a:endParaRPr lang="en-US" sz="1400" dirty="0"/>
          </a:p>
        </p:txBody>
      </p:sp>
      <p:sp>
        <p:nvSpPr>
          <p:cNvPr id="3" name="Rectangle 1"/>
          <p:cNvSpPr>
            <a:spLocks noChangeArrowheads="1"/>
          </p:cNvSpPr>
          <p:nvPr/>
        </p:nvSpPr>
        <p:spPr bwMode="auto">
          <a:xfrm>
            <a:off x="1" y="0"/>
            <a:ext cx="9144000" cy="3016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80808"/>
                </a:solidFill>
                <a:effectLst/>
                <a:latin typeface="Arial Unicode MS"/>
              </a:rPr>
              <a:t>emailEnt</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tk.Entry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Car_data,</a:t>
            </a:r>
            <a:r>
              <a:rPr kumimoji="0" lang="en-US" altLang="en-US" sz="1000" b="0" i="0" u="none" strike="noStrike" cap="none" normalizeH="0" baseline="0" dirty="0" err="1" smtClean="0">
                <a:ln>
                  <a:noFill/>
                </a:ln>
                <a:solidFill>
                  <a:srgbClr val="660099"/>
                </a:solidFill>
                <a:effectLst/>
                <a:latin typeface="Arial Unicode MS"/>
              </a:rPr>
              <a:t>width</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24</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textvariable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emp_email,</a:t>
            </a:r>
            <a:r>
              <a:rPr kumimoji="0" lang="en-US" altLang="en-US" sz="1000" b="0" i="0" u="none" strike="noStrike" cap="none" normalizeH="0" baseline="0" dirty="0" err="1"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12</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ent_color,</a:t>
            </a:r>
            <a:r>
              <a:rPr kumimoji="0" lang="en-US" altLang="en-US" sz="1000" b="0" i="0" u="none" strike="noStrike" cap="none" normalizeH="0" baseline="0" dirty="0" err="1" smtClean="0">
                <a:ln>
                  <a:noFill/>
                </a:ln>
                <a:solidFill>
                  <a:srgbClr val="660099"/>
                </a:solidFill>
                <a:effectLst/>
                <a:latin typeface="Arial Unicode MS"/>
              </a:rPr>
              <a:t>fg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'#131414'</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relief</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tk.RIDGE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emailEnt.place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520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50</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phonelbl</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tk.Label</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Car_data,</a:t>
            </a:r>
            <a:r>
              <a:rPr kumimoji="0" lang="en-US" altLang="en-US" sz="1000" b="0" i="0" u="none" strike="noStrike" cap="none" normalizeH="0" baseline="0" dirty="0" err="1" smtClean="0">
                <a:ln>
                  <a:noFill/>
                </a:ln>
                <a:solidFill>
                  <a:srgbClr val="660099"/>
                </a:solidFill>
                <a:effectLst/>
                <a:latin typeface="Arial Unicode MS"/>
              </a:rPr>
              <a:t>text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'Car </a:t>
            </a:r>
            <a:r>
              <a:rPr kumimoji="0" lang="en-US" altLang="en-US" sz="1000" b="0" i="0" u="none" strike="noStrike" cap="none" normalizeH="0" baseline="0" dirty="0" err="1" smtClean="0">
                <a:ln>
                  <a:noFill/>
                </a:ln>
                <a:solidFill>
                  <a:srgbClr val="067D17"/>
                </a:solidFill>
                <a:effectLst/>
                <a:latin typeface="Arial Unicode MS"/>
              </a:rPr>
              <a:t>engine'</a:t>
            </a:r>
            <a:r>
              <a:rPr kumimoji="0" lang="en-US" altLang="en-US" sz="1000" b="0" i="0" u="none" strike="noStrike" cap="none" normalizeH="0" baseline="0" dirty="0" err="1"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'bold'</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'#6A6A6A'</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660099"/>
                </a:solidFill>
                <a:effectLst/>
                <a:latin typeface="Arial Unicode MS"/>
              </a:rPr>
              <a:t>fg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'white'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phonelbl.place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20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80</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phoneEnt</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tk.Entry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Car_data,</a:t>
            </a:r>
            <a:r>
              <a:rPr kumimoji="0" lang="en-US" altLang="en-US" sz="1000" b="0" i="0" u="none" strike="noStrike" cap="none" normalizeH="0" baseline="0" dirty="0" err="1" smtClean="0">
                <a:ln>
                  <a:noFill/>
                </a:ln>
                <a:solidFill>
                  <a:srgbClr val="660099"/>
                </a:solidFill>
                <a:effectLst/>
                <a:latin typeface="Arial Unicode MS"/>
              </a:rPr>
              <a:t>width</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18</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textvariable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emp_phone,</a:t>
            </a:r>
            <a:r>
              <a:rPr kumimoji="0" lang="en-US" altLang="en-US" sz="1000" b="0" i="0" u="none" strike="noStrike" cap="none" normalizeH="0" baseline="0" dirty="0" err="1"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12</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ent_color,</a:t>
            </a:r>
            <a:r>
              <a:rPr kumimoji="0" lang="en-US" altLang="en-US" sz="1000" b="0" i="0" u="none" strike="noStrike" cap="none" normalizeH="0" baseline="0" dirty="0" err="1" smtClean="0">
                <a:ln>
                  <a:noFill/>
                </a:ln>
                <a:solidFill>
                  <a:srgbClr val="660099"/>
                </a:solidFill>
                <a:effectLst/>
                <a:latin typeface="Arial Unicode MS"/>
              </a:rPr>
              <a:t>fg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'#131414'</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relief</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tk.RIDGE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phoneEnt.place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150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80</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salarylbl</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tk.Label</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Car_data,</a:t>
            </a:r>
            <a:r>
              <a:rPr kumimoji="0" lang="en-US" altLang="en-US" sz="1000" b="0" i="0" u="none" strike="noStrike" cap="none" normalizeH="0" baseline="0" dirty="0" err="1" smtClean="0">
                <a:ln>
                  <a:noFill/>
                </a:ln>
                <a:solidFill>
                  <a:srgbClr val="660099"/>
                </a:solidFill>
                <a:effectLst/>
                <a:latin typeface="Arial Unicode MS"/>
              </a:rPr>
              <a:t>text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'Car </a:t>
            </a:r>
            <a:r>
              <a:rPr kumimoji="0" lang="en-US" altLang="en-US" sz="1000" b="0" i="0" u="none" strike="noStrike" cap="none" normalizeH="0" baseline="0" dirty="0" err="1" smtClean="0">
                <a:ln>
                  <a:noFill/>
                </a:ln>
                <a:solidFill>
                  <a:srgbClr val="067D17"/>
                </a:solidFill>
                <a:effectLst/>
                <a:latin typeface="Arial Unicode MS"/>
              </a:rPr>
              <a:t>price'</a:t>
            </a:r>
            <a:r>
              <a:rPr kumimoji="0" lang="en-US" altLang="en-US" sz="1000" b="0" i="0" u="none" strike="noStrike" cap="none" normalizeH="0" baseline="0" dirty="0" err="1"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'bold'</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'#6A6A6A'</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660099"/>
                </a:solidFill>
                <a:effectLst/>
                <a:latin typeface="Arial Unicode MS"/>
              </a:rPr>
              <a:t>fg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'white'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salarylbl.place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400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80</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salaryEnt</a:t>
            </a:r>
            <a:r>
              <a:rPr kumimoji="0" lang="en-US" altLang="en-US" sz="1000" b="0" i="0" u="none" strike="noStrike" cap="none" normalizeH="0" baseline="0" dirty="0" smtClean="0">
                <a:ln>
                  <a:noFill/>
                </a:ln>
                <a:solidFill>
                  <a:srgbClr val="080808"/>
                </a:solidFill>
                <a:effectLst/>
                <a:latin typeface="Arial Unicode MS"/>
              </a:rPr>
              <a:t> = </a:t>
            </a:r>
            <a:r>
              <a:rPr kumimoji="0" lang="en-US" altLang="en-US" sz="1000" b="0" i="0" u="none" strike="noStrike" cap="none" normalizeH="0" baseline="0" dirty="0" err="1" smtClean="0">
                <a:ln>
                  <a:noFill/>
                </a:ln>
                <a:solidFill>
                  <a:srgbClr val="080808"/>
                </a:solidFill>
                <a:effectLst/>
                <a:latin typeface="Arial Unicode MS"/>
              </a:rPr>
              <a:t>tk.Entry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Car_data,</a:t>
            </a:r>
            <a:r>
              <a:rPr kumimoji="0" lang="en-US" altLang="en-US" sz="1000" b="0" i="0" u="none" strike="noStrike" cap="none" normalizeH="0" baseline="0" dirty="0" err="1" smtClean="0">
                <a:ln>
                  <a:noFill/>
                </a:ln>
                <a:solidFill>
                  <a:srgbClr val="660099"/>
                </a:solidFill>
                <a:effectLst/>
                <a:latin typeface="Arial Unicode MS"/>
              </a:rPr>
              <a:t>width</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17</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textvariable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emp_salary,</a:t>
            </a:r>
            <a:r>
              <a:rPr kumimoji="0" lang="en-US" altLang="en-US" sz="1000" b="0" i="0" u="none" strike="noStrike" cap="none" normalizeH="0" baseline="0" dirty="0" err="1" smtClean="0">
                <a:ln>
                  <a:noFill/>
                </a:ln>
                <a:solidFill>
                  <a:srgbClr val="660099"/>
                </a:solidFill>
                <a:effectLst/>
                <a:latin typeface="Arial Unicode MS"/>
              </a:rPr>
              <a:t>font</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'Arial Greek'</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12</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err="1" smtClean="0">
                <a:ln>
                  <a:noFill/>
                </a:ln>
                <a:solidFill>
                  <a:srgbClr val="660099"/>
                </a:solidFill>
                <a:effectLst/>
                <a:latin typeface="Arial Unicode MS"/>
              </a:rPr>
              <a:t>bg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ent_color,</a:t>
            </a:r>
            <a:r>
              <a:rPr kumimoji="0" lang="en-US" altLang="en-US" sz="1000" b="0" i="0" u="none" strike="noStrike" cap="none" normalizeH="0" baseline="0" dirty="0" err="1" smtClean="0">
                <a:ln>
                  <a:noFill/>
                </a:ln>
                <a:solidFill>
                  <a:srgbClr val="660099"/>
                </a:solidFill>
                <a:effectLst/>
                <a:latin typeface="Arial Unicode MS"/>
              </a:rPr>
              <a:t>fg</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067D17"/>
                </a:solidFill>
                <a:effectLst/>
                <a:latin typeface="Arial Unicode MS"/>
              </a:rPr>
              <a:t>'#131414'</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relief</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err="1" smtClean="0">
                <a:ln>
                  <a:noFill/>
                </a:ln>
                <a:solidFill>
                  <a:srgbClr val="080808"/>
                </a:solidFill>
                <a:effectLst/>
                <a:latin typeface="Arial Unicode MS"/>
              </a:rPr>
              <a:t>tk.RIDGE</a:t>
            </a:r>
            <a:r>
              <a:rPr kumimoji="0" lang="en-US" altLang="en-US" sz="1000" b="0" i="0" u="none" strike="noStrike" cap="none" normalizeH="0" baseline="0" dirty="0" smtClean="0">
                <a:ln>
                  <a:noFill/>
                </a:ln>
                <a:solidFill>
                  <a:srgbClr val="080808"/>
                </a:solidFill>
                <a:effectLst/>
                <a:latin typeface="Arial Unicode MS"/>
              </a:rPr>
              <a:t>)</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err="1" smtClean="0">
                <a:ln>
                  <a:noFill/>
                </a:ln>
                <a:solidFill>
                  <a:srgbClr val="080808"/>
                </a:solidFill>
                <a:effectLst/>
                <a:latin typeface="Arial Unicode MS"/>
              </a:rPr>
              <a:t>salaryEnt.place</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x</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520</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660099"/>
                </a:solidFill>
                <a:effectLst/>
                <a:latin typeface="Arial Unicode MS"/>
              </a:rPr>
              <a:t>y</a:t>
            </a:r>
            <a:r>
              <a:rPr kumimoji="0" lang="en-US" altLang="en-US" sz="1000" b="0" i="0" u="none" strike="noStrike" cap="none" normalizeH="0" baseline="0" dirty="0" smtClean="0">
                <a:ln>
                  <a:noFill/>
                </a:ln>
                <a:solidFill>
                  <a:srgbClr val="080808"/>
                </a:solidFill>
                <a:effectLst/>
                <a:latin typeface="Arial Unicode MS"/>
              </a:rPr>
              <a:t>=</a:t>
            </a:r>
            <a:r>
              <a:rPr kumimoji="0" lang="en-US" altLang="en-US" sz="1000" b="0" i="0" u="none" strike="noStrike" cap="none" normalizeH="0" baseline="0" dirty="0" smtClean="0">
                <a:ln>
                  <a:noFill/>
                </a:ln>
                <a:solidFill>
                  <a:srgbClr val="1750EB"/>
                </a:solidFill>
                <a:effectLst/>
                <a:latin typeface="Arial Unicode MS"/>
              </a:rPr>
              <a:t>80</a:t>
            </a:r>
            <a:r>
              <a:rPr kumimoji="0" lang="en-US" altLang="en-US" sz="1000" b="0" i="0" u="none" strike="noStrike" cap="none" normalizeH="0" baseline="0" dirty="0" smtClean="0">
                <a:ln>
                  <a:noFill/>
                </a:ln>
                <a:solidFill>
                  <a:srgbClr val="080808"/>
                </a:solidFill>
                <a:effectLst/>
                <a:latin typeface="Arial Unicode MS"/>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46135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62103"/>
            <a:ext cx="9086850" cy="410814"/>
          </a:xfrm>
        </p:spPr>
        <p:txBody>
          <a:bodyPr/>
          <a:lstStyle/>
          <a:p>
            <a:pPr lvl="0">
              <a:buClrTx/>
            </a:pPr>
            <a:r>
              <a:rPr lang="en-US" sz="1400" dirty="0" smtClean="0"/>
              <a:t>This code block shows the headings and the cars in the car’s list </a:t>
            </a:r>
            <a:endParaRPr lang="en-US" sz="1400" dirty="0"/>
          </a:p>
        </p:txBody>
      </p:sp>
      <p:sp>
        <p:nvSpPr>
          <p:cNvPr id="4" name="Rectangle 1"/>
          <p:cNvSpPr>
            <a:spLocks noChangeArrowheads="1"/>
          </p:cNvSpPr>
          <p:nvPr/>
        </p:nvSpPr>
        <p:spPr bwMode="auto">
          <a:xfrm>
            <a:off x="-1" y="0"/>
            <a:ext cx="9115427"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smtClean="0">
                <a:ln>
                  <a:noFill/>
                </a:ln>
                <a:solidFill>
                  <a:srgbClr val="8C8C8C"/>
                </a:solidFill>
                <a:effectLst/>
                <a:latin typeface="Arial Unicode MS"/>
              </a:rPr>
              <a:t># ============================ Car Information End =======================</a:t>
            </a:r>
            <a:br>
              <a:rPr kumimoji="0" lang="en-US" altLang="en-US" sz="1000" b="0" i="1" u="none" strike="noStrike" cap="none" normalizeH="0" baseline="0" smtClean="0">
                <a:ln>
                  <a:noFill/>
                </a:ln>
                <a:solidFill>
                  <a:srgbClr val="8C8C8C"/>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trView = ttk.Treeview(Car_list,</a:t>
            </a:r>
            <a:r>
              <a:rPr kumimoji="0" lang="en-US" altLang="en-US" sz="1000" b="0" i="0" u="none" strike="noStrike" cap="none" normalizeH="0" baseline="0" smtClean="0">
                <a:ln>
                  <a:noFill/>
                </a:ln>
                <a:solidFill>
                  <a:srgbClr val="660099"/>
                </a:solidFill>
                <a:effectLst/>
                <a:latin typeface="Arial Unicode MS"/>
              </a:rPr>
              <a:t>columns</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3</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4</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5</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6</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show</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"headings"</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height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8</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trView.pack(</a:t>
            </a:r>
            <a:r>
              <a:rPr kumimoji="0" lang="en-US" altLang="en-US" sz="1000" b="0" i="0" u="none" strike="noStrike" cap="none" normalizeH="0" baseline="0" smtClean="0">
                <a:ln>
                  <a:noFill/>
                </a:ln>
                <a:solidFill>
                  <a:srgbClr val="660099"/>
                </a:solidFill>
                <a:effectLst/>
                <a:latin typeface="Arial Unicode MS"/>
              </a:rPr>
              <a:t>fill</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'both'</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trView.heading(</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"ID"</a:t>
            </a:r>
            <a:r>
              <a:rPr kumimoji="0" lang="en-US" altLang="en-US" sz="1000" b="0" i="0" u="none" strike="noStrike" cap="none" normalizeH="0" baseline="0" smtClean="0">
                <a:ln>
                  <a:noFill/>
                </a:ln>
                <a:solidFill>
                  <a:srgbClr val="080808"/>
                </a:solidFill>
                <a:effectLst/>
                <a:latin typeface="Arial Unicode MS"/>
              </a:rPr>
              <a:t>); trView.heading(</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"Name"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trView.heading(</a:t>
            </a:r>
            <a:r>
              <a:rPr kumimoji="0" lang="en-US" altLang="en-US" sz="1000" b="0" i="0" u="none" strike="noStrike" cap="none" normalizeH="0" baseline="0" smtClean="0">
                <a:ln>
                  <a:noFill/>
                </a:ln>
                <a:solidFill>
                  <a:srgbClr val="1750EB"/>
                </a:solidFill>
                <a:effectLst/>
                <a:latin typeface="Arial Unicode MS"/>
              </a:rPr>
              <a:t>3</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"Model"</a:t>
            </a:r>
            <a:r>
              <a:rPr kumimoji="0" lang="en-US" altLang="en-US" sz="1000" b="0" i="0" u="none" strike="noStrike" cap="none" normalizeH="0" baseline="0" smtClean="0">
                <a:ln>
                  <a:noFill/>
                </a:ln>
                <a:solidFill>
                  <a:srgbClr val="080808"/>
                </a:solidFill>
                <a:effectLst/>
                <a:latin typeface="Arial Unicode MS"/>
              </a:rPr>
              <a:t>);trView.heading(</a:t>
            </a:r>
            <a:r>
              <a:rPr kumimoji="0" lang="en-US" altLang="en-US" sz="1000" b="0" i="0" u="none" strike="noStrike" cap="none" normalizeH="0" baseline="0" smtClean="0">
                <a:ln>
                  <a:noFill/>
                </a:ln>
                <a:solidFill>
                  <a:srgbClr val="1750EB"/>
                </a:solidFill>
                <a:effectLst/>
                <a:latin typeface="Arial Unicode MS"/>
              </a:rPr>
              <a:t>4</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"Speed"</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trView.heading(</a:t>
            </a:r>
            <a:r>
              <a:rPr kumimoji="0" lang="en-US" altLang="en-US" sz="1000" b="0" i="0" u="none" strike="noStrike" cap="none" normalizeH="0" baseline="0" smtClean="0">
                <a:ln>
                  <a:noFill/>
                </a:ln>
                <a:solidFill>
                  <a:srgbClr val="1750EB"/>
                </a:solidFill>
                <a:effectLst/>
                <a:latin typeface="Arial Unicode MS"/>
              </a:rPr>
              <a:t>5</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"Engine"</a:t>
            </a:r>
            <a:r>
              <a:rPr kumimoji="0" lang="en-US" altLang="en-US" sz="1000" b="0" i="0" u="none" strike="noStrike" cap="none" normalizeH="0" baseline="0" smtClean="0">
                <a:ln>
                  <a:noFill/>
                </a:ln>
                <a:solidFill>
                  <a:srgbClr val="080808"/>
                </a:solidFill>
                <a:effectLst/>
                <a:latin typeface="Arial Unicode MS"/>
              </a:rPr>
              <a:t>);trView.heading(</a:t>
            </a:r>
            <a:r>
              <a:rPr kumimoji="0" lang="en-US" altLang="en-US" sz="1000" b="0" i="0" u="none" strike="noStrike" cap="none" normalizeH="0" baseline="0" smtClean="0">
                <a:ln>
                  <a:noFill/>
                </a:ln>
                <a:solidFill>
                  <a:srgbClr val="1750EB"/>
                </a:solidFill>
                <a:effectLst/>
                <a:latin typeface="Arial Unicode MS"/>
              </a:rPr>
              <a:t>6</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"Price"</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trView.column(</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80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anchor</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"n"</a:t>
            </a:r>
            <a:r>
              <a:rPr kumimoji="0" lang="en-US" altLang="en-US" sz="1000" b="0" i="0" u="none" strike="noStrike" cap="none" normalizeH="0" baseline="0" smtClean="0">
                <a:ln>
                  <a:noFill/>
                </a:ln>
                <a:solidFill>
                  <a:srgbClr val="080808"/>
                </a:solidFill>
                <a:effectLst/>
                <a:latin typeface="Arial Unicode MS"/>
              </a:rPr>
              <a:t>);trView.column(</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150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anchor</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"n"</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trView.column(</a:t>
            </a:r>
            <a:r>
              <a:rPr kumimoji="0" lang="en-US" altLang="en-US" sz="1000" b="0" i="0" u="none" strike="noStrike" cap="none" normalizeH="0" baseline="0" smtClean="0">
                <a:ln>
                  <a:noFill/>
                </a:ln>
                <a:solidFill>
                  <a:srgbClr val="1750EB"/>
                </a:solidFill>
                <a:effectLst/>
                <a:latin typeface="Arial Unicode MS"/>
              </a:rPr>
              <a:t>3</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anchor</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"n"</a:t>
            </a:r>
            <a:r>
              <a:rPr kumimoji="0" lang="en-US" altLang="en-US" sz="1000" b="0" i="0" u="none" strike="noStrike" cap="none" normalizeH="0" baseline="0" smtClean="0">
                <a:ln>
                  <a:noFill/>
                </a:ln>
                <a:solidFill>
                  <a:srgbClr val="080808"/>
                </a:solidFill>
                <a:effectLst/>
                <a:latin typeface="Arial Unicode MS"/>
              </a:rPr>
              <a:t>);trView.column(</a:t>
            </a:r>
            <a:r>
              <a:rPr kumimoji="0" lang="en-US" altLang="en-US" sz="1000" b="0" i="0" u="none" strike="noStrike" cap="none" normalizeH="0" baseline="0" smtClean="0">
                <a:ln>
                  <a:noFill/>
                </a:ln>
                <a:solidFill>
                  <a:srgbClr val="1750EB"/>
                </a:solidFill>
                <a:effectLst/>
                <a:latin typeface="Arial Unicode MS"/>
              </a:rPr>
              <a:t>4</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anchor</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"n"</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trView.column(</a:t>
            </a:r>
            <a:r>
              <a:rPr kumimoji="0" lang="en-US" altLang="en-US" sz="1000" b="0" i="0" u="none" strike="noStrike" cap="none" normalizeH="0" baseline="0" smtClean="0">
                <a:ln>
                  <a:noFill/>
                </a:ln>
                <a:solidFill>
                  <a:srgbClr val="1750EB"/>
                </a:solidFill>
                <a:effectLst/>
                <a:latin typeface="Arial Unicode MS"/>
              </a:rPr>
              <a:t>5</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150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anchor</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"n"</a:t>
            </a:r>
            <a:r>
              <a:rPr kumimoji="0" lang="en-US" altLang="en-US" sz="1000" b="0" i="0" u="none" strike="noStrike" cap="none" normalizeH="0" baseline="0" smtClean="0">
                <a:ln>
                  <a:noFill/>
                </a:ln>
                <a:solidFill>
                  <a:srgbClr val="080808"/>
                </a:solidFill>
                <a:effectLst/>
                <a:latin typeface="Arial Unicode MS"/>
              </a:rPr>
              <a:t>);trView.column(</a:t>
            </a:r>
            <a:r>
              <a:rPr kumimoji="0" lang="en-US" altLang="en-US" sz="1000" b="0" i="0" u="none" strike="noStrike" cap="none" normalizeH="0" baseline="0" smtClean="0">
                <a:ln>
                  <a:noFill/>
                </a:ln>
                <a:solidFill>
                  <a:srgbClr val="1750EB"/>
                </a:solidFill>
                <a:effectLst/>
                <a:latin typeface="Arial Unicode MS"/>
              </a:rPr>
              <a:t>6</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120</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anchor</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"n"</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267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 y="3163540"/>
            <a:ext cx="9086850" cy="410814"/>
          </a:xfrm>
        </p:spPr>
        <p:txBody>
          <a:bodyPr/>
          <a:lstStyle/>
          <a:p>
            <a:pPr lvl="0">
              <a:buClrTx/>
            </a:pPr>
            <a:r>
              <a:rPr lang="en-US" sz="1400" dirty="0" smtClean="0"/>
              <a:t>This code block shows the Buttons with the functions they call</a:t>
            </a:r>
            <a:endParaRPr lang="en-US" sz="1400" dirty="0"/>
          </a:p>
        </p:txBody>
      </p:sp>
      <p:sp>
        <p:nvSpPr>
          <p:cNvPr id="3" name="Rectangle 1"/>
          <p:cNvSpPr>
            <a:spLocks noChangeArrowheads="1"/>
          </p:cNvSpPr>
          <p:nvPr/>
        </p:nvSpPr>
        <p:spPr bwMode="auto">
          <a:xfrm>
            <a:off x="0" y="0"/>
            <a:ext cx="9144001" cy="3016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80808"/>
                </a:solidFill>
                <a:effectLst/>
                <a:latin typeface="Arial Unicode MS"/>
              </a:rPr>
              <a:t>insertCar = tk.Button(buttons_box,</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 Insert"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"#2D7A87"</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relief</a:t>
            </a:r>
            <a:r>
              <a:rPr kumimoji="0" lang="en-US" altLang="en-US" sz="1000" b="0" i="0" u="none" strike="noStrike" cap="none" normalizeH="0" baseline="0" smtClean="0">
                <a:ln>
                  <a:noFill/>
                </a:ln>
                <a:solidFill>
                  <a:srgbClr val="080808"/>
                </a:solidFill>
                <a:effectLst/>
                <a:latin typeface="Arial Unicode MS"/>
              </a:rPr>
              <a:t>=tk.RIDGE,</a:t>
            </a:r>
            <a:r>
              <a:rPr kumimoji="0" lang="en-US" altLang="en-US" sz="1000" b="0" i="0" u="none" strike="noStrike" cap="none" normalizeH="0" baseline="0" smtClean="0">
                <a:ln>
                  <a:noFill/>
                </a:ln>
                <a:solidFill>
                  <a:srgbClr val="660099"/>
                </a:solidFill>
                <a:effectLst/>
                <a:latin typeface="Arial Unicode MS"/>
              </a:rPr>
              <a:t>command</a:t>
            </a:r>
            <a:r>
              <a:rPr kumimoji="0" lang="en-US" altLang="en-US" sz="1000" b="0" i="0" u="none" strike="noStrike" cap="none" normalizeH="0" baseline="0" smtClean="0">
                <a:ln>
                  <a:noFill/>
                </a:ln>
                <a:solidFill>
                  <a:srgbClr val="080808"/>
                </a:solidFill>
                <a:effectLst/>
                <a:latin typeface="Arial Unicode MS"/>
              </a:rPr>
              <a:t>=insertData)</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insertCar.place(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35</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updateCar = tk.Button(buttons_box,</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 Update"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"#435C6B"</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relief</a:t>
            </a:r>
            <a:r>
              <a:rPr kumimoji="0" lang="en-US" altLang="en-US" sz="1000" b="0" i="0" u="none" strike="noStrike" cap="none" normalizeH="0" baseline="0" smtClean="0">
                <a:ln>
                  <a:noFill/>
                </a:ln>
                <a:solidFill>
                  <a:srgbClr val="080808"/>
                </a:solidFill>
                <a:effectLst/>
                <a:latin typeface="Arial Unicode MS"/>
              </a:rPr>
              <a:t>=tk.RIDGE,</a:t>
            </a:r>
            <a:r>
              <a:rPr kumimoji="0" lang="en-US" altLang="en-US" sz="1000" b="0" i="0" u="none" strike="noStrike" cap="none" normalizeH="0" baseline="0" smtClean="0">
                <a:ln>
                  <a:noFill/>
                </a:ln>
                <a:solidFill>
                  <a:srgbClr val="660099"/>
                </a:solidFill>
                <a:effectLst/>
                <a:latin typeface="Arial Unicode MS"/>
              </a:rPr>
              <a:t>command</a:t>
            </a:r>
            <a:r>
              <a:rPr kumimoji="0" lang="en-US" altLang="en-US" sz="1000" b="0" i="0" u="none" strike="noStrike" cap="none" normalizeH="0" baseline="0" smtClean="0">
                <a:ln>
                  <a:noFill/>
                </a:ln>
                <a:solidFill>
                  <a:srgbClr val="080808"/>
                </a:solidFill>
                <a:effectLst/>
                <a:latin typeface="Arial Unicode MS"/>
              </a:rPr>
              <a:t>=update_Car)</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updateCar.place(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355</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retrieveCar = tk.Button(buttons_box,</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t>
            </a:r>
            <a:r>
              <a:rPr kumimoji="0" lang="en-US" altLang="en-US" sz="1000" b="0" i="0" u="none" strike="noStrike" cap="none" normalizeH="0" baseline="0" smtClean="0">
                <a:ln>
                  <a:noFill/>
                </a:ln>
                <a:solidFill>
                  <a:srgbClr val="067D17"/>
                </a:solidFill>
                <a:effectLst/>
                <a:latin typeface="Courier New" panose="02070309020205020404" pitchFamily="49" charset="0"/>
                <a:cs typeface="Courier New" panose="02070309020205020404" pitchFamily="49" charset="0"/>
              </a:rPr>
              <a:t>ㆁ</a:t>
            </a:r>
            <a:r>
              <a:rPr kumimoji="0" lang="en-US" altLang="en-US" sz="1000" b="0" i="0" u="none" strike="noStrike" cap="none" normalizeH="0" baseline="0" smtClean="0">
                <a:ln>
                  <a:noFill/>
                </a:ln>
                <a:solidFill>
                  <a:srgbClr val="067D17"/>
                </a:solidFill>
                <a:effectLst/>
                <a:latin typeface="Arial Unicode MS"/>
              </a:rPr>
              <a:t> Retrieve"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"#476265"</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relief</a:t>
            </a:r>
            <a:r>
              <a:rPr kumimoji="0" lang="en-US" altLang="en-US" sz="1000" b="0" i="0" u="none" strike="noStrike" cap="none" normalizeH="0" baseline="0" smtClean="0">
                <a:ln>
                  <a:noFill/>
                </a:ln>
                <a:solidFill>
                  <a:srgbClr val="080808"/>
                </a:solidFill>
                <a:effectLst/>
                <a:latin typeface="Arial Unicode MS"/>
              </a:rPr>
              <a:t>=tk.RIDGE,</a:t>
            </a:r>
            <a:r>
              <a:rPr kumimoji="0" lang="en-US" altLang="en-US" sz="1000" b="0" i="0" u="none" strike="noStrike" cap="none" normalizeH="0" baseline="0" smtClean="0">
                <a:ln>
                  <a:noFill/>
                </a:ln>
                <a:solidFill>
                  <a:srgbClr val="660099"/>
                </a:solidFill>
                <a:effectLst/>
                <a:latin typeface="Arial Unicode MS"/>
              </a:rPr>
              <a:t>command</a:t>
            </a:r>
            <a:r>
              <a:rPr kumimoji="0" lang="en-US" altLang="en-US" sz="1000" b="0" i="0" u="none" strike="noStrike" cap="none" normalizeH="0" baseline="0" smtClean="0">
                <a:ln>
                  <a:noFill/>
                </a:ln>
                <a:solidFill>
                  <a:srgbClr val="080808"/>
                </a:solidFill>
                <a:effectLst/>
                <a:latin typeface="Arial Unicode MS"/>
              </a:rPr>
              <a:t>=retrive_Car)</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retrieveCar.place(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195</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deleteCar = tk.Button(buttons_box,</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t>
            </a:r>
            <a:r>
              <a:rPr kumimoji="0" lang="en-US" altLang="en-US" sz="1000" b="0" i="0" u="none" strike="noStrike" cap="none" normalizeH="0" baseline="0" smtClean="0">
                <a:ln>
                  <a:noFill/>
                </a:ln>
                <a:solidFill>
                  <a:srgbClr val="067D17"/>
                </a:solidFill>
                <a:effectLst/>
                <a:latin typeface="Courier New" panose="02070309020205020404" pitchFamily="49" charset="0"/>
                <a:cs typeface="Courier New" panose="02070309020205020404" pitchFamily="49" charset="0"/>
              </a:rPr>
              <a:t>〤</a:t>
            </a:r>
            <a:r>
              <a:rPr kumimoji="0" lang="en-US" altLang="en-US" sz="1000" b="0" i="0" u="none" strike="noStrike" cap="none" normalizeH="0" baseline="0" smtClean="0">
                <a:ln>
                  <a:noFill/>
                </a:ln>
                <a:solidFill>
                  <a:srgbClr val="067D17"/>
                </a:solidFill>
                <a:effectLst/>
                <a:latin typeface="Arial Unicode MS"/>
              </a:rPr>
              <a:t> Delete"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"#6C6354"</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relief</a:t>
            </a:r>
            <a:r>
              <a:rPr kumimoji="0" lang="en-US" altLang="en-US" sz="1000" b="0" i="0" u="none" strike="noStrike" cap="none" normalizeH="0" baseline="0" smtClean="0">
                <a:ln>
                  <a:noFill/>
                </a:ln>
                <a:solidFill>
                  <a:srgbClr val="080808"/>
                </a:solidFill>
                <a:effectLst/>
                <a:latin typeface="Arial Unicode MS"/>
              </a:rPr>
              <a:t>=tk.RIDGE,</a:t>
            </a:r>
            <a:r>
              <a:rPr kumimoji="0" lang="en-US" altLang="en-US" sz="1000" b="0" i="0" u="none" strike="noStrike" cap="none" normalizeH="0" baseline="0" smtClean="0">
                <a:ln>
                  <a:noFill/>
                </a:ln>
                <a:solidFill>
                  <a:srgbClr val="660099"/>
                </a:solidFill>
                <a:effectLst/>
                <a:latin typeface="Arial Unicode MS"/>
              </a:rPr>
              <a:t>command</a:t>
            </a:r>
            <a:r>
              <a:rPr kumimoji="0" lang="en-US" altLang="en-US" sz="1000" b="0" i="0" u="none" strike="noStrike" cap="none" normalizeH="0" baseline="0" smtClean="0">
                <a:ln>
                  <a:noFill/>
                </a:ln>
                <a:solidFill>
                  <a:srgbClr val="080808"/>
                </a:solidFill>
                <a:effectLst/>
                <a:latin typeface="Arial Unicode MS"/>
              </a:rPr>
              <a:t>=delete_Car)</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deleteCar.place(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515</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show_data = tk.Button(buttons_box,</a:t>
            </a:r>
            <a:r>
              <a:rPr kumimoji="0" lang="en-US" altLang="en-US" sz="1000" b="0" i="0" u="none" strike="noStrike" cap="none" normalizeH="0" baseline="0" smtClean="0">
                <a:ln>
                  <a:noFill/>
                </a:ln>
                <a:solidFill>
                  <a:srgbClr val="660099"/>
                </a:solidFill>
                <a:effectLst/>
                <a:latin typeface="Arial Unicode MS"/>
              </a:rPr>
              <a:t>width</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pady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a:t>
            </a:r>
            <a:r>
              <a:rPr kumimoji="0" lang="en-US" altLang="en-US" sz="1000" b="0" i="0" u="none" strike="noStrike" cap="none" normalizeH="0" baseline="0" smtClean="0">
                <a:ln>
                  <a:noFill/>
                </a:ln>
                <a:solidFill>
                  <a:srgbClr val="080808"/>
                </a:solidFill>
                <a:effectLst/>
                <a:latin typeface="Arial Unicode MS"/>
              </a:rPr>
              <a:t>,</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   </a:t>
            </a:r>
            <a:r>
              <a:rPr kumimoji="0" lang="en-US" altLang="en-US" sz="1000" b="0" i="0" u="none" strike="noStrike" cap="none" normalizeH="0" baseline="0" smtClean="0">
                <a:ln>
                  <a:noFill/>
                </a:ln>
                <a:solidFill>
                  <a:srgbClr val="660099"/>
                </a:solidFill>
                <a:effectLst/>
                <a:latin typeface="Arial Unicode MS"/>
              </a:rPr>
              <a:t>font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"Arial Greek"</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12</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bd</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1</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text</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a:t>
            </a:r>
            <a:r>
              <a:rPr kumimoji="0" lang="en-US" altLang="en-US" sz="1000" b="0" i="0" u="none" strike="noStrike" cap="none" normalizeH="0" baseline="0" smtClean="0">
                <a:ln>
                  <a:noFill/>
                </a:ln>
                <a:solidFill>
                  <a:srgbClr val="067D17"/>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smtClean="0">
                <a:ln>
                  <a:noFill/>
                </a:ln>
                <a:solidFill>
                  <a:srgbClr val="067D17"/>
                </a:solidFill>
                <a:effectLst/>
                <a:latin typeface="Arial Unicode MS"/>
              </a:rPr>
              <a:t> Show Data"</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bg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"#416853"</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fg</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067D17"/>
                </a:solidFill>
                <a:effectLst/>
                <a:latin typeface="Arial Unicode MS"/>
              </a:rPr>
              <a:t>'white'</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relief</a:t>
            </a:r>
            <a:r>
              <a:rPr kumimoji="0" lang="en-US" altLang="en-US" sz="1000" b="0" i="0" u="none" strike="noStrike" cap="none" normalizeH="0" baseline="0" smtClean="0">
                <a:ln>
                  <a:noFill/>
                </a:ln>
                <a:solidFill>
                  <a:srgbClr val="080808"/>
                </a:solidFill>
                <a:effectLst/>
                <a:latin typeface="Arial Unicode MS"/>
              </a:rPr>
              <a:t>=tk.RIDGE,</a:t>
            </a:r>
            <a:r>
              <a:rPr kumimoji="0" lang="en-US" altLang="en-US" sz="1000" b="0" i="0" u="none" strike="noStrike" cap="none" normalizeH="0" baseline="0" smtClean="0">
                <a:ln>
                  <a:noFill/>
                </a:ln>
                <a:solidFill>
                  <a:srgbClr val="660099"/>
                </a:solidFill>
                <a:effectLst/>
                <a:latin typeface="Arial Unicode MS"/>
              </a:rPr>
              <a:t>command</a:t>
            </a:r>
            <a:r>
              <a:rPr kumimoji="0" lang="en-US" altLang="en-US" sz="1000" b="0" i="0" u="none" strike="noStrike" cap="none" normalizeH="0" baseline="0" smtClean="0">
                <a:ln>
                  <a:noFill/>
                </a:ln>
                <a:solidFill>
                  <a:srgbClr val="080808"/>
                </a:solidFill>
                <a:effectLst/>
                <a:latin typeface="Arial Unicode MS"/>
              </a:rPr>
              <a:t>=get_data)</a:t>
            </a:r>
            <a:br>
              <a:rPr kumimoji="0" lang="en-US" altLang="en-US" sz="1000" b="0" i="0" u="none" strike="noStrike" cap="none" normalizeH="0" baseline="0" smtClean="0">
                <a:ln>
                  <a:noFill/>
                </a:ln>
                <a:solidFill>
                  <a:srgbClr val="080808"/>
                </a:solidFill>
                <a:effectLst/>
                <a:latin typeface="Arial Unicode MS"/>
              </a:rPr>
            </a:br>
            <a:r>
              <a:rPr kumimoji="0" lang="en-US" altLang="en-US" sz="1000" b="0" i="0" u="none" strike="noStrike" cap="none" normalizeH="0" baseline="0" smtClean="0">
                <a:ln>
                  <a:noFill/>
                </a:ln>
                <a:solidFill>
                  <a:srgbClr val="080808"/>
                </a:solidFill>
                <a:effectLst/>
                <a:latin typeface="Arial Unicode MS"/>
              </a:rPr>
              <a:t>show_data.place(</a:t>
            </a:r>
            <a:r>
              <a:rPr kumimoji="0" lang="en-US" altLang="en-US" sz="1000" b="0" i="0" u="none" strike="noStrike" cap="none" normalizeH="0" baseline="0" smtClean="0">
                <a:ln>
                  <a:noFill/>
                </a:ln>
                <a:solidFill>
                  <a:srgbClr val="660099"/>
                </a:solidFill>
                <a:effectLst/>
                <a:latin typeface="Arial Unicode MS"/>
              </a:rPr>
              <a:t>x</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674</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660099"/>
                </a:solidFill>
                <a:effectLst/>
                <a:latin typeface="Arial Unicode MS"/>
              </a:rPr>
              <a:t>y</a:t>
            </a:r>
            <a:r>
              <a:rPr kumimoji="0" lang="en-US" altLang="en-US" sz="1000" b="0" i="0" u="none" strike="noStrike" cap="none" normalizeH="0" baseline="0" smtClean="0">
                <a:ln>
                  <a:noFill/>
                </a:ln>
                <a:solidFill>
                  <a:srgbClr val="080808"/>
                </a:solidFill>
                <a:effectLst/>
                <a:latin typeface="Arial Unicode MS"/>
              </a:rPr>
              <a:t>=</a:t>
            </a:r>
            <a:r>
              <a:rPr kumimoji="0" lang="en-US" altLang="en-US" sz="1000" b="0" i="0" u="none" strike="noStrike" cap="none" normalizeH="0" baseline="0" smtClean="0">
                <a:ln>
                  <a:noFill/>
                </a:ln>
                <a:solidFill>
                  <a:srgbClr val="1750EB"/>
                </a:solidFill>
                <a:effectLst/>
                <a:latin typeface="Arial Unicode MS"/>
              </a:rPr>
              <a:t>20</a:t>
            </a:r>
            <a:r>
              <a:rPr kumimoji="0" lang="en-US" altLang="en-US" sz="1000" b="0" i="0" u="none" strike="noStrike" cap="none" normalizeH="0" baseline="0" smtClean="0">
                <a:ln>
                  <a:noFill/>
                </a:ln>
                <a:solidFill>
                  <a:srgbClr val="080808"/>
                </a:solidFill>
                <a:effectLst/>
                <a:latin typeface="Arial Unicode MS"/>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7832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pSp>
        <p:nvGrpSpPr>
          <p:cNvPr id="978" name="Google Shape;978;p48"/>
          <p:cNvGrpSpPr/>
          <p:nvPr/>
        </p:nvGrpSpPr>
        <p:grpSpPr>
          <a:xfrm>
            <a:off x="1720810" y="541156"/>
            <a:ext cx="1367031" cy="807304"/>
            <a:chOff x="1506675" y="1426838"/>
            <a:chExt cx="1097400" cy="644400"/>
          </a:xfrm>
        </p:grpSpPr>
        <p:sp>
          <p:nvSpPr>
            <p:cNvPr id="979" name="Google Shape;979;p48"/>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48"/>
          <p:cNvSpPr txBox="1">
            <a:spLocks noGrp="1"/>
          </p:cNvSpPr>
          <p:nvPr>
            <p:ph type="title"/>
          </p:nvPr>
        </p:nvSpPr>
        <p:spPr>
          <a:xfrm>
            <a:off x="1808700" y="596814"/>
            <a:ext cx="1194600" cy="6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982" name="Google Shape;982;p48"/>
          <p:cNvPicPr preferRelativeResize="0"/>
          <p:nvPr/>
        </p:nvPicPr>
        <p:blipFill rotWithShape="1">
          <a:blip r:embed="rId3">
            <a:alphaModFix/>
          </a:blip>
          <a:srcRect l="2971" r="37716"/>
          <a:stretch/>
        </p:blipFill>
        <p:spPr>
          <a:xfrm>
            <a:off x="4572000" y="0"/>
            <a:ext cx="4572000" cy="5143500"/>
          </a:xfrm>
          <a:prstGeom prst="rect">
            <a:avLst/>
          </a:prstGeom>
          <a:noFill/>
          <a:ln>
            <a:noFill/>
          </a:ln>
        </p:spPr>
      </p:pic>
      <p:sp>
        <p:nvSpPr>
          <p:cNvPr id="983" name="Google Shape;983;p48"/>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 name="Google Shape;984;p48"/>
          <p:cNvGrpSpPr/>
          <p:nvPr/>
        </p:nvGrpSpPr>
        <p:grpSpPr>
          <a:xfrm>
            <a:off x="1907201" y="2793687"/>
            <a:ext cx="978332" cy="1800950"/>
            <a:chOff x="4572011" y="858924"/>
            <a:chExt cx="1576938" cy="2835695"/>
          </a:xfrm>
        </p:grpSpPr>
        <p:sp>
          <p:nvSpPr>
            <p:cNvPr id="985" name="Google Shape;985;p48"/>
            <p:cNvSpPr/>
            <p:nvPr/>
          </p:nvSpPr>
          <p:spPr>
            <a:xfrm>
              <a:off x="5056099" y="1966682"/>
              <a:ext cx="608442" cy="1727938"/>
            </a:xfrm>
            <a:custGeom>
              <a:avLst/>
              <a:gdLst/>
              <a:ahLst/>
              <a:cxnLst/>
              <a:rect l="l" t="t" r="r" b="b"/>
              <a:pathLst>
                <a:path w="1918" h="5447" extrusionOk="0">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4572011" y="858924"/>
              <a:ext cx="1576938" cy="1278427"/>
            </a:xfrm>
            <a:custGeom>
              <a:avLst/>
              <a:gdLst/>
              <a:ahLst/>
              <a:cxnLst/>
              <a:rect l="l" t="t" r="r" b="b"/>
              <a:pathLst>
                <a:path w="4971" h="4030" extrusionOk="0">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5360320" y="2137033"/>
              <a:ext cx="304221" cy="1557587"/>
            </a:xfrm>
            <a:custGeom>
              <a:avLst/>
              <a:gdLst/>
              <a:ahLst/>
              <a:cxnLst/>
              <a:rect l="l" t="t" r="r" b="b"/>
              <a:pathLst>
                <a:path w="959" h="4910" extrusionOk="0">
                  <a:moveTo>
                    <a:pt x="0" y="1"/>
                  </a:moveTo>
                  <a:lnTo>
                    <a:pt x="0" y="4909"/>
                  </a:lnTo>
                  <a:lnTo>
                    <a:pt x="959" y="4306"/>
                  </a:lnTo>
                  <a:lnTo>
                    <a:pt x="959" y="1"/>
                  </a:lnTo>
                  <a:close/>
                </a:path>
              </a:pathLst>
            </a:custGeom>
            <a:solidFill>
              <a:srgbClr val="80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5360320" y="858924"/>
              <a:ext cx="788628" cy="1278427"/>
            </a:xfrm>
            <a:custGeom>
              <a:avLst/>
              <a:gdLst/>
              <a:ahLst/>
              <a:cxnLst/>
              <a:rect l="l" t="t" r="r" b="b"/>
              <a:pathLst>
                <a:path w="2486" h="4030" extrusionOk="0">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48"/>
          <p:cNvSpPr txBox="1">
            <a:spLocks noGrp="1"/>
          </p:cNvSpPr>
          <p:nvPr>
            <p:ph type="subTitle" idx="1"/>
          </p:nvPr>
        </p:nvSpPr>
        <p:spPr>
          <a:xfrm>
            <a:off x="866358" y="1673337"/>
            <a:ext cx="3248558" cy="7954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Introduction</a:t>
            </a:r>
            <a:endParaRPr dirty="0"/>
          </a:p>
        </p:txBody>
      </p:sp>
      <p:sp>
        <p:nvSpPr>
          <p:cNvPr id="990" name="Google Shape;990;p48">
            <a:hlinkClick r:id="rId4" action="ppaction://hlinksldjump"/>
          </p:cNvPr>
          <p:cNvSpPr txBox="1"/>
          <p:nvPr/>
        </p:nvSpPr>
        <p:spPr>
          <a:xfrm>
            <a:off x="6823190" y="4227445"/>
            <a:ext cx="1509600" cy="365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latin typeface="Krona One"/>
                <a:ea typeface="Krona One"/>
                <a:cs typeface="Krona One"/>
                <a:sym typeface="Krona One"/>
              </a:rPr>
              <a:t>HOME</a:t>
            </a:r>
            <a:endParaRPr b="1">
              <a:solidFill>
                <a:schemeClr val="accent4"/>
              </a:solidFill>
              <a:latin typeface="Krona One"/>
              <a:ea typeface="Krona One"/>
              <a:cs typeface="Krona One"/>
              <a:sym typeface="Krona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1"/>
                                        </p:tgtEl>
                                        <p:attrNameLst>
                                          <p:attrName>style.visibility</p:attrName>
                                        </p:attrNameLst>
                                      </p:cBhvr>
                                      <p:to>
                                        <p:strVal val="visible"/>
                                      </p:to>
                                    </p:set>
                                    <p:animEffect transition="in" filter="fade">
                                      <p:cBhvr>
                                        <p:cTn id="7" dur="1000"/>
                                        <p:tgtEl>
                                          <p:spTgt spid="981"/>
                                        </p:tgtEl>
                                      </p:cBhvr>
                                    </p:animEffect>
                                  </p:childTnLst>
                                </p:cTn>
                              </p:par>
                              <p:par>
                                <p:cTn id="8" presetID="10" presetClass="entr" presetSubtype="0" fill="hold" nodeType="withEffect">
                                  <p:stCondLst>
                                    <p:cond delay="0"/>
                                  </p:stCondLst>
                                  <p:childTnLst>
                                    <p:set>
                                      <p:cBhvr>
                                        <p:cTn id="9" dur="1" fill="hold">
                                          <p:stCondLst>
                                            <p:cond delay="0"/>
                                          </p:stCondLst>
                                        </p:cTn>
                                        <p:tgtEl>
                                          <p:spTgt spid="978"/>
                                        </p:tgtEl>
                                        <p:attrNameLst>
                                          <p:attrName>style.visibility</p:attrName>
                                        </p:attrNameLst>
                                      </p:cBhvr>
                                      <p:to>
                                        <p:strVal val="visible"/>
                                      </p:to>
                                    </p:set>
                                    <p:animEffect transition="in" filter="fade">
                                      <p:cBhvr>
                                        <p:cTn id="10"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pic>
        <p:nvPicPr>
          <p:cNvPr id="2317" name="Google Shape;2317;p75"/>
          <p:cNvPicPr preferRelativeResize="0"/>
          <p:nvPr/>
        </p:nvPicPr>
        <p:blipFill rotWithShape="1">
          <a:blip r:embed="rId3">
            <a:alphaModFix/>
          </a:blip>
          <a:srcRect l="29633" r="11005"/>
          <a:stretch/>
        </p:blipFill>
        <p:spPr>
          <a:xfrm flipH="1">
            <a:off x="4564051" y="0"/>
            <a:ext cx="4579949" cy="5143498"/>
          </a:xfrm>
          <a:prstGeom prst="rect">
            <a:avLst/>
          </a:prstGeom>
          <a:noFill/>
          <a:ln>
            <a:noFill/>
          </a:ln>
        </p:spPr>
      </p:pic>
      <p:grpSp>
        <p:nvGrpSpPr>
          <p:cNvPr id="2318" name="Google Shape;2318;p75"/>
          <p:cNvGrpSpPr/>
          <p:nvPr/>
        </p:nvGrpSpPr>
        <p:grpSpPr>
          <a:xfrm>
            <a:off x="1720810" y="541156"/>
            <a:ext cx="1367031" cy="807304"/>
            <a:chOff x="1506675" y="1426838"/>
            <a:chExt cx="1097400" cy="644400"/>
          </a:xfrm>
        </p:grpSpPr>
        <p:sp>
          <p:nvSpPr>
            <p:cNvPr id="2319" name="Google Shape;2319;p75"/>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5"/>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1" name="Google Shape;2321;p75"/>
          <p:cNvSpPr/>
          <p:nvPr/>
        </p:nvSpPr>
        <p:spPr>
          <a:xfrm>
            <a:off x="166875" y="1079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txBox="1">
            <a:spLocks noGrp="1"/>
          </p:cNvSpPr>
          <p:nvPr>
            <p:ph type="subTitle" idx="1"/>
          </p:nvPr>
        </p:nvSpPr>
        <p:spPr>
          <a:xfrm>
            <a:off x="875742" y="1789747"/>
            <a:ext cx="303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Output</a:t>
            </a:r>
            <a:endParaRPr dirty="0"/>
          </a:p>
        </p:txBody>
      </p:sp>
      <p:sp>
        <p:nvSpPr>
          <p:cNvPr id="2323" name="Google Shape;2323;p75"/>
          <p:cNvSpPr txBox="1">
            <a:spLocks noGrp="1"/>
          </p:cNvSpPr>
          <p:nvPr>
            <p:ph type="title"/>
          </p:nvPr>
        </p:nvSpPr>
        <p:spPr>
          <a:xfrm>
            <a:off x="1808700" y="596814"/>
            <a:ext cx="1194600" cy="6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24" name="Google Shape;2324;p75"/>
          <p:cNvSpPr/>
          <p:nvPr/>
        </p:nvSpPr>
        <p:spPr>
          <a:xfrm>
            <a:off x="4557401"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5" name="Google Shape;2325;p75"/>
          <p:cNvGrpSpPr/>
          <p:nvPr/>
        </p:nvGrpSpPr>
        <p:grpSpPr>
          <a:xfrm>
            <a:off x="1495137" y="2786257"/>
            <a:ext cx="1802478" cy="1800526"/>
            <a:chOff x="4586510" y="989836"/>
            <a:chExt cx="526133" cy="525563"/>
          </a:xfrm>
        </p:grpSpPr>
        <p:sp>
          <p:nvSpPr>
            <p:cNvPr id="2326" name="Google Shape;2326;p75"/>
            <p:cNvSpPr/>
            <p:nvPr/>
          </p:nvSpPr>
          <p:spPr>
            <a:xfrm>
              <a:off x="4617723" y="989836"/>
              <a:ext cx="30848" cy="92386"/>
            </a:xfrm>
            <a:custGeom>
              <a:avLst/>
              <a:gdLst/>
              <a:ahLst/>
              <a:cxnLst/>
              <a:rect l="l" t="t" r="r" b="b"/>
              <a:pathLst>
                <a:path w="1353" h="4052" extrusionOk="0">
                  <a:moveTo>
                    <a:pt x="1" y="0"/>
                  </a:moveTo>
                  <a:lnTo>
                    <a:pt x="1" y="4052"/>
                  </a:lnTo>
                  <a:lnTo>
                    <a:pt x="1353" y="4052"/>
                  </a:lnTo>
                  <a:lnTo>
                    <a:pt x="1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4694810" y="989836"/>
              <a:ext cx="30848" cy="92386"/>
            </a:xfrm>
            <a:custGeom>
              <a:avLst/>
              <a:gdLst/>
              <a:ahLst/>
              <a:cxnLst/>
              <a:rect l="l" t="t" r="r" b="b"/>
              <a:pathLst>
                <a:path w="1353" h="4052" extrusionOk="0">
                  <a:moveTo>
                    <a:pt x="1" y="0"/>
                  </a:moveTo>
                  <a:lnTo>
                    <a:pt x="1" y="4052"/>
                  </a:lnTo>
                  <a:lnTo>
                    <a:pt x="1352" y="4052"/>
                  </a:lnTo>
                  <a:lnTo>
                    <a:pt x="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4586510" y="1203335"/>
              <a:ext cx="141770" cy="235136"/>
            </a:xfrm>
            <a:custGeom>
              <a:avLst/>
              <a:gdLst/>
              <a:ahLst/>
              <a:cxnLst/>
              <a:rect l="l" t="t" r="r" b="b"/>
              <a:pathLst>
                <a:path w="6218" h="10313" extrusionOk="0">
                  <a:moveTo>
                    <a:pt x="3060" y="1"/>
                  </a:moveTo>
                  <a:lnTo>
                    <a:pt x="3060" y="2744"/>
                  </a:lnTo>
                  <a:lnTo>
                    <a:pt x="245" y="7624"/>
                  </a:lnTo>
                  <a:cubicBezTo>
                    <a:pt x="79" y="7909"/>
                    <a:pt x="0" y="8222"/>
                    <a:pt x="4" y="8547"/>
                  </a:cubicBezTo>
                  <a:cubicBezTo>
                    <a:pt x="22" y="9520"/>
                    <a:pt x="826" y="10313"/>
                    <a:pt x="1799" y="10313"/>
                  </a:cubicBezTo>
                  <a:lnTo>
                    <a:pt x="6218" y="10313"/>
                  </a:lnTo>
                  <a:lnTo>
                    <a:pt x="6218" y="8958"/>
                  </a:lnTo>
                  <a:lnTo>
                    <a:pt x="1799" y="8958"/>
                  </a:lnTo>
                  <a:cubicBezTo>
                    <a:pt x="1561" y="8958"/>
                    <a:pt x="1363" y="8763"/>
                    <a:pt x="1355" y="8525"/>
                  </a:cubicBezTo>
                  <a:cubicBezTo>
                    <a:pt x="1355" y="8449"/>
                    <a:pt x="1373" y="8366"/>
                    <a:pt x="1417" y="8298"/>
                  </a:cubicBezTo>
                  <a:lnTo>
                    <a:pt x="4412" y="3108"/>
                  </a:lnTo>
                  <a:lnTo>
                    <a:pt x="4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4586920" y="1061816"/>
              <a:ext cx="169381" cy="167352"/>
            </a:xfrm>
            <a:custGeom>
              <a:avLst/>
              <a:gdLst/>
              <a:ahLst/>
              <a:cxnLst/>
              <a:rect l="l" t="t" r="r" b="b"/>
              <a:pathLst>
                <a:path w="7429" h="7340" extrusionOk="0">
                  <a:moveTo>
                    <a:pt x="0" y="1"/>
                  </a:moveTo>
                  <a:lnTo>
                    <a:pt x="0" y="3237"/>
                  </a:lnTo>
                  <a:cubicBezTo>
                    <a:pt x="0" y="4063"/>
                    <a:pt x="216" y="4881"/>
                    <a:pt x="631" y="5598"/>
                  </a:cubicBezTo>
                  <a:lnTo>
                    <a:pt x="1637" y="7339"/>
                  </a:lnTo>
                  <a:lnTo>
                    <a:pt x="5796" y="7339"/>
                  </a:lnTo>
                  <a:lnTo>
                    <a:pt x="6798" y="5598"/>
                  </a:lnTo>
                  <a:cubicBezTo>
                    <a:pt x="7209" y="4881"/>
                    <a:pt x="7429" y="4067"/>
                    <a:pt x="7429" y="3237"/>
                  </a:cubicBezTo>
                  <a:lnTo>
                    <a:pt x="74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4710177" y="1376820"/>
              <a:ext cx="92408" cy="138578"/>
            </a:xfrm>
            <a:custGeom>
              <a:avLst/>
              <a:gdLst/>
              <a:ahLst/>
              <a:cxnLst/>
              <a:rect l="l" t="t" r="r" b="b"/>
              <a:pathLst>
                <a:path w="4053" h="6078" extrusionOk="0">
                  <a:moveTo>
                    <a:pt x="4052" y="1"/>
                  </a:moveTo>
                  <a:lnTo>
                    <a:pt x="1" y="2704"/>
                  </a:lnTo>
                  <a:lnTo>
                    <a:pt x="1" y="6078"/>
                  </a:lnTo>
                  <a:lnTo>
                    <a:pt x="4052" y="6078"/>
                  </a:lnTo>
                  <a:lnTo>
                    <a:pt x="40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5"/>
            <p:cNvSpPr/>
            <p:nvPr/>
          </p:nvSpPr>
          <p:spPr>
            <a:xfrm>
              <a:off x="5020097" y="1376820"/>
              <a:ext cx="92386" cy="138578"/>
            </a:xfrm>
            <a:custGeom>
              <a:avLst/>
              <a:gdLst/>
              <a:ahLst/>
              <a:cxnLst/>
              <a:rect l="l" t="t" r="r" b="b"/>
              <a:pathLst>
                <a:path w="4052" h="6078" extrusionOk="0">
                  <a:moveTo>
                    <a:pt x="0" y="1"/>
                  </a:moveTo>
                  <a:lnTo>
                    <a:pt x="0" y="6078"/>
                  </a:lnTo>
                  <a:lnTo>
                    <a:pt x="4052" y="6078"/>
                  </a:lnTo>
                  <a:lnTo>
                    <a:pt x="4052" y="270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5"/>
            <p:cNvSpPr/>
            <p:nvPr/>
          </p:nvSpPr>
          <p:spPr>
            <a:xfrm>
              <a:off x="4849804" y="1315192"/>
              <a:ext cx="262838" cy="123211"/>
            </a:xfrm>
            <a:custGeom>
              <a:avLst/>
              <a:gdLst/>
              <a:ahLst/>
              <a:cxnLst/>
              <a:rect l="l" t="t" r="r" b="b"/>
              <a:pathLst>
                <a:path w="11528" h="5404" extrusionOk="0">
                  <a:moveTo>
                    <a:pt x="1" y="0"/>
                  </a:moveTo>
                  <a:lnTo>
                    <a:pt x="2704" y="5403"/>
                  </a:lnTo>
                  <a:lnTo>
                    <a:pt x="11528" y="5403"/>
                  </a:lnTo>
                  <a:lnTo>
                    <a:pt x="11528" y="2704"/>
                  </a:lnTo>
                  <a:lnTo>
                    <a:pt x="11524" y="27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5"/>
            <p:cNvSpPr/>
            <p:nvPr/>
          </p:nvSpPr>
          <p:spPr>
            <a:xfrm>
              <a:off x="4710177" y="1315260"/>
              <a:ext cx="201301" cy="123211"/>
            </a:xfrm>
            <a:custGeom>
              <a:avLst/>
              <a:gdLst/>
              <a:ahLst/>
              <a:cxnLst/>
              <a:rect l="l" t="t" r="r" b="b"/>
              <a:pathLst>
                <a:path w="8829" h="5404" extrusionOk="0">
                  <a:moveTo>
                    <a:pt x="8828" y="1"/>
                  </a:moveTo>
                  <a:lnTo>
                    <a:pt x="1" y="2701"/>
                  </a:lnTo>
                  <a:lnTo>
                    <a:pt x="1" y="5404"/>
                  </a:lnTo>
                  <a:lnTo>
                    <a:pt x="8828" y="5404"/>
                  </a:lnTo>
                  <a:lnTo>
                    <a:pt x="8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5"/>
            <p:cNvSpPr/>
            <p:nvPr/>
          </p:nvSpPr>
          <p:spPr>
            <a:xfrm>
              <a:off x="4999965" y="1253541"/>
              <a:ext cx="112518" cy="123302"/>
            </a:xfrm>
            <a:custGeom>
              <a:avLst/>
              <a:gdLst/>
              <a:ahLst/>
              <a:cxnLst/>
              <a:rect l="l" t="t" r="r" b="b"/>
              <a:pathLst>
                <a:path w="4935" h="5408" extrusionOk="0">
                  <a:moveTo>
                    <a:pt x="0" y="1"/>
                  </a:moveTo>
                  <a:lnTo>
                    <a:pt x="0" y="5408"/>
                  </a:lnTo>
                  <a:lnTo>
                    <a:pt x="4935" y="5408"/>
                  </a:lnTo>
                  <a:lnTo>
                    <a:pt x="4935" y="270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4849804" y="1253632"/>
              <a:ext cx="185843" cy="123211"/>
            </a:xfrm>
            <a:custGeom>
              <a:avLst/>
              <a:gdLst/>
              <a:ahLst/>
              <a:cxnLst/>
              <a:rect l="l" t="t" r="r" b="b"/>
              <a:pathLst>
                <a:path w="8151" h="5404" extrusionOk="0">
                  <a:moveTo>
                    <a:pt x="1" y="0"/>
                  </a:moveTo>
                  <a:lnTo>
                    <a:pt x="2704" y="5404"/>
                  </a:lnTo>
                  <a:lnTo>
                    <a:pt x="6593" y="5404"/>
                  </a:lnTo>
                  <a:lnTo>
                    <a:pt x="8150" y="270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5"/>
            <p:cNvSpPr/>
            <p:nvPr/>
          </p:nvSpPr>
          <p:spPr>
            <a:xfrm>
              <a:off x="4710177" y="1253632"/>
              <a:ext cx="112541" cy="123302"/>
            </a:xfrm>
            <a:custGeom>
              <a:avLst/>
              <a:gdLst/>
              <a:ahLst/>
              <a:cxnLst/>
              <a:rect l="l" t="t" r="r" b="b"/>
              <a:pathLst>
                <a:path w="4936" h="5408" extrusionOk="0">
                  <a:moveTo>
                    <a:pt x="4935" y="0"/>
                  </a:moveTo>
                  <a:lnTo>
                    <a:pt x="1" y="2704"/>
                  </a:lnTo>
                  <a:lnTo>
                    <a:pt x="1" y="5407"/>
                  </a:lnTo>
                  <a:lnTo>
                    <a:pt x="4935" y="5407"/>
                  </a:lnTo>
                  <a:lnTo>
                    <a:pt x="49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5"/>
            <p:cNvSpPr/>
            <p:nvPr/>
          </p:nvSpPr>
          <p:spPr>
            <a:xfrm>
              <a:off x="4787104" y="1253632"/>
              <a:ext cx="124283" cy="123302"/>
            </a:xfrm>
            <a:custGeom>
              <a:avLst/>
              <a:gdLst/>
              <a:ahLst/>
              <a:cxnLst/>
              <a:rect l="l" t="t" r="r" b="b"/>
              <a:pathLst>
                <a:path w="5451" h="5408" extrusionOk="0">
                  <a:moveTo>
                    <a:pt x="5451" y="0"/>
                  </a:moveTo>
                  <a:lnTo>
                    <a:pt x="1" y="2704"/>
                  </a:lnTo>
                  <a:lnTo>
                    <a:pt x="1561" y="5407"/>
                  </a:lnTo>
                  <a:lnTo>
                    <a:pt x="5451" y="5407"/>
                  </a:lnTo>
                  <a:lnTo>
                    <a:pt x="54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4849736" y="1165442"/>
              <a:ext cx="262838" cy="149842"/>
            </a:xfrm>
            <a:custGeom>
              <a:avLst/>
              <a:gdLst/>
              <a:ahLst/>
              <a:cxnLst/>
              <a:rect l="l" t="t" r="r" b="b"/>
              <a:pathLst>
                <a:path w="11528" h="6572" extrusionOk="0">
                  <a:moveTo>
                    <a:pt x="2704" y="1"/>
                  </a:moveTo>
                  <a:lnTo>
                    <a:pt x="0" y="3285"/>
                  </a:lnTo>
                  <a:lnTo>
                    <a:pt x="2704" y="6568"/>
                  </a:lnTo>
                  <a:lnTo>
                    <a:pt x="11525" y="6568"/>
                  </a:lnTo>
                  <a:lnTo>
                    <a:pt x="8514" y="1353"/>
                  </a:lnTo>
                  <a:cubicBezTo>
                    <a:pt x="8031" y="516"/>
                    <a:pt x="7137" y="1"/>
                    <a:pt x="6175" y="1"/>
                  </a:cubicBezTo>
                  <a:close/>
                  <a:moveTo>
                    <a:pt x="11525" y="6568"/>
                  </a:moveTo>
                  <a:lnTo>
                    <a:pt x="11527" y="6572"/>
                  </a:lnTo>
                  <a:lnTo>
                    <a:pt x="11527" y="65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4710177" y="1165442"/>
              <a:ext cx="201210" cy="149842"/>
            </a:xfrm>
            <a:custGeom>
              <a:avLst/>
              <a:gdLst/>
              <a:ahLst/>
              <a:cxnLst/>
              <a:rect l="l" t="t" r="r" b="b"/>
              <a:pathLst>
                <a:path w="8825" h="6572" extrusionOk="0">
                  <a:moveTo>
                    <a:pt x="5350" y="1"/>
                  </a:moveTo>
                  <a:cubicBezTo>
                    <a:pt x="4384" y="1"/>
                    <a:pt x="3490" y="516"/>
                    <a:pt x="3011" y="1353"/>
                  </a:cubicBezTo>
                  <a:lnTo>
                    <a:pt x="1" y="6572"/>
                  </a:lnTo>
                  <a:lnTo>
                    <a:pt x="8825" y="6572"/>
                  </a:lnTo>
                  <a:lnTo>
                    <a:pt x="8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75">
            <a:hlinkClick r:id="rId4" action="ppaction://hlinksldjump"/>
          </p:cNvPr>
          <p:cNvSpPr txBox="1"/>
          <p:nvPr/>
        </p:nvSpPr>
        <p:spPr>
          <a:xfrm>
            <a:off x="6823190" y="4227445"/>
            <a:ext cx="1509600" cy="365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latin typeface="Krona One"/>
                <a:ea typeface="Krona One"/>
                <a:cs typeface="Krona One"/>
                <a:sym typeface="Krona One"/>
              </a:rPr>
              <a:t>HOME</a:t>
            </a:r>
            <a:endParaRPr b="1">
              <a:solidFill>
                <a:schemeClr val="accent4"/>
              </a:solidFill>
              <a:latin typeface="Krona One"/>
              <a:ea typeface="Krona One"/>
              <a:cs typeface="Krona One"/>
              <a:sym typeface="Krona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3"/>
                                        </p:tgtEl>
                                        <p:attrNameLst>
                                          <p:attrName>style.visibility</p:attrName>
                                        </p:attrNameLst>
                                      </p:cBhvr>
                                      <p:to>
                                        <p:strVal val="visible"/>
                                      </p:to>
                                    </p:set>
                                    <p:animEffect transition="in" filter="fade">
                                      <p:cBhvr>
                                        <p:cTn id="7" dur="1000"/>
                                        <p:tgtEl>
                                          <p:spTgt spid="2323"/>
                                        </p:tgtEl>
                                      </p:cBhvr>
                                    </p:animEffect>
                                  </p:childTnLst>
                                </p:cTn>
                              </p:par>
                              <p:par>
                                <p:cTn id="8" presetID="10" presetClass="entr" presetSubtype="0" fill="hold" nodeType="withEffect">
                                  <p:stCondLst>
                                    <p:cond delay="0"/>
                                  </p:stCondLst>
                                  <p:childTnLst>
                                    <p:set>
                                      <p:cBhvr>
                                        <p:cTn id="9" dur="1" fill="hold">
                                          <p:stCondLst>
                                            <p:cond delay="0"/>
                                          </p:stCondLst>
                                        </p:cTn>
                                        <p:tgtEl>
                                          <p:spTgt spid="2318"/>
                                        </p:tgtEl>
                                        <p:attrNameLst>
                                          <p:attrName>style.visibility</p:attrName>
                                        </p:attrNameLst>
                                      </p:cBhvr>
                                      <p:to>
                                        <p:strVal val="visible"/>
                                      </p:to>
                                    </p:set>
                                    <p:animEffect transition="in" filter="fade">
                                      <p:cBhvr>
                                        <p:cTn id="10" dur="1000"/>
                                        <p:tgtEl>
                                          <p:spTgt spid="2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98027" y="0"/>
            <a:ext cx="4145973" cy="3574800"/>
          </a:xfrm>
        </p:spPr>
        <p:txBody>
          <a:bodyPr/>
          <a:lstStyle/>
          <a:p>
            <a:pPr>
              <a:lnSpc>
                <a:spcPct val="150000"/>
              </a:lnSpc>
            </a:pPr>
            <a:r>
              <a:rPr lang="en-US" sz="1200" dirty="0">
                <a:solidFill>
                  <a:schemeClr val="tx1"/>
                </a:solidFill>
              </a:rPr>
              <a:t>1- Search bar: </a:t>
            </a:r>
            <a:r>
              <a:rPr lang="en-US" sz="1200" dirty="0"/>
              <a:t>Where you can search for specific car using ID</a:t>
            </a:r>
            <a:br>
              <a:rPr lang="en-US" sz="1200" dirty="0"/>
            </a:br>
            <a:r>
              <a:rPr lang="en-US" sz="1200" dirty="0">
                <a:solidFill>
                  <a:schemeClr val="tx1"/>
                </a:solidFill>
              </a:rPr>
              <a:t>2-Filter bar: </a:t>
            </a:r>
            <a:r>
              <a:rPr lang="en-US" sz="1200" dirty="0"/>
              <a:t>Where you can filter the car data according to the date inserted</a:t>
            </a:r>
            <a:br>
              <a:rPr lang="en-US" sz="1200" dirty="0"/>
            </a:br>
            <a:r>
              <a:rPr lang="en-US" sz="1200" dirty="0">
                <a:solidFill>
                  <a:schemeClr val="tx1"/>
                </a:solidFill>
              </a:rPr>
              <a:t>3- Car information: </a:t>
            </a:r>
            <a:r>
              <a:rPr lang="en-US" sz="1200" dirty="0"/>
              <a:t>Where car information appears</a:t>
            </a:r>
            <a:br>
              <a:rPr lang="en-US" sz="1200" dirty="0"/>
            </a:br>
            <a:r>
              <a:rPr lang="en-US" sz="1200" dirty="0">
                <a:solidFill>
                  <a:schemeClr val="tx1"/>
                </a:solidFill>
              </a:rPr>
              <a:t>4- Insert Button: </a:t>
            </a:r>
            <a:r>
              <a:rPr lang="en-US" sz="1200" dirty="0"/>
              <a:t>After completing car data press insert to insert the data</a:t>
            </a:r>
            <a:br>
              <a:rPr lang="en-US" sz="1200" dirty="0"/>
            </a:br>
            <a:r>
              <a:rPr lang="en-US" sz="1200" dirty="0">
                <a:solidFill>
                  <a:schemeClr val="tx1"/>
                </a:solidFill>
              </a:rPr>
              <a:t>5- Retrieve Button: </a:t>
            </a:r>
            <a:r>
              <a:rPr lang="en-US" sz="1200" dirty="0"/>
              <a:t>To retrieve car data</a:t>
            </a:r>
            <a:br>
              <a:rPr lang="en-US" sz="1200" dirty="0"/>
            </a:br>
            <a:r>
              <a:rPr lang="en-US" sz="1200" dirty="0">
                <a:solidFill>
                  <a:schemeClr val="tx1"/>
                </a:solidFill>
              </a:rPr>
              <a:t>6-Update Button: </a:t>
            </a:r>
            <a:r>
              <a:rPr lang="en-US" sz="1200" dirty="0"/>
              <a:t>To update the data of specific car</a:t>
            </a:r>
            <a:br>
              <a:rPr lang="en-US" sz="1200" dirty="0"/>
            </a:br>
            <a:r>
              <a:rPr lang="en-US" sz="1200" dirty="0">
                <a:solidFill>
                  <a:schemeClr val="tx1"/>
                </a:solidFill>
              </a:rPr>
              <a:t>7-Delete Button: </a:t>
            </a:r>
            <a:r>
              <a:rPr lang="en-US" sz="1200" dirty="0"/>
              <a:t>To delete car after inserting car id</a:t>
            </a:r>
            <a:br>
              <a:rPr lang="en-US" sz="1200" dirty="0"/>
            </a:br>
            <a:r>
              <a:rPr lang="en-US" sz="1200" dirty="0">
                <a:solidFill>
                  <a:schemeClr val="tx1"/>
                </a:solidFill>
              </a:rPr>
              <a:t>8- Show Data Button: </a:t>
            </a:r>
            <a:r>
              <a:rPr lang="en-US" sz="1200" dirty="0"/>
              <a:t>Shows the data of all cars</a:t>
            </a:r>
            <a:br>
              <a:rPr lang="en-US" sz="1200" dirty="0"/>
            </a:br>
            <a:r>
              <a:rPr lang="en-US" sz="1200" dirty="0">
                <a:solidFill>
                  <a:schemeClr val="tx1"/>
                </a:solidFill>
              </a:rPr>
              <a:t>9- Cars list: </a:t>
            </a:r>
            <a:r>
              <a:rPr lang="en-US" sz="1200" dirty="0"/>
              <a:t>Contains list of all cars in database</a:t>
            </a:r>
            <a:r>
              <a:rPr lang="en-US" sz="2800" dirty="0"/>
              <a:t/>
            </a:r>
            <a:br>
              <a:rPr lang="en-US" sz="2800" dirty="0"/>
            </a:br>
            <a:endParaRPr lang="en-US" sz="3600" dirty="0"/>
          </a:p>
        </p:txBody>
      </p:sp>
      <p:pic>
        <p:nvPicPr>
          <p:cNvPr id="5" name="Picture 4"/>
          <p:cNvPicPr>
            <a:picLocks noChangeAspect="1"/>
          </p:cNvPicPr>
          <p:nvPr/>
        </p:nvPicPr>
        <p:blipFill>
          <a:blip r:embed="rId2"/>
          <a:stretch>
            <a:fillRect/>
          </a:stretch>
        </p:blipFill>
        <p:spPr>
          <a:xfrm>
            <a:off x="0" y="0"/>
            <a:ext cx="4998027" cy="5143500"/>
          </a:xfrm>
          <a:prstGeom prst="rect">
            <a:avLst/>
          </a:prstGeom>
        </p:spPr>
      </p:pic>
    </p:spTree>
    <p:extLst>
      <p:ext uri="{BB962C8B-B14F-4D97-AF65-F5344CB8AC3E}">
        <p14:creationId xmlns:p14="http://schemas.microsoft.com/office/powerpoint/2010/main" val="41497512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grpSp>
        <p:nvGrpSpPr>
          <p:cNvPr id="1543" name="Google Shape;1543;p57"/>
          <p:cNvGrpSpPr/>
          <p:nvPr/>
        </p:nvGrpSpPr>
        <p:grpSpPr>
          <a:xfrm>
            <a:off x="1720810" y="541156"/>
            <a:ext cx="1367031" cy="807304"/>
            <a:chOff x="1506675" y="1426838"/>
            <a:chExt cx="1097400" cy="644400"/>
          </a:xfrm>
        </p:grpSpPr>
        <p:sp>
          <p:nvSpPr>
            <p:cNvPr id="1544" name="Google Shape;1544;p57"/>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7"/>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57"/>
          <p:cNvSpPr/>
          <p:nvPr/>
        </p:nvSpPr>
        <p:spPr>
          <a:xfrm>
            <a:off x="166875" y="1079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p:cNvSpPr txBox="1">
            <a:spLocks noGrp="1"/>
          </p:cNvSpPr>
          <p:nvPr>
            <p:ph type="subTitle" idx="1"/>
          </p:nvPr>
        </p:nvSpPr>
        <p:spPr>
          <a:xfrm>
            <a:off x="830154" y="1720022"/>
            <a:ext cx="3237925" cy="1065600"/>
          </a:xfrm>
          <a:prstGeom prst="rect">
            <a:avLst/>
          </a:prstGeom>
        </p:spPr>
        <p:txBody>
          <a:bodyPr spcFirstLastPara="1" wrap="square" lIns="91425" tIns="91425" rIns="91425" bIns="91425" anchor="t" anchorCtr="0">
            <a:noAutofit/>
          </a:bodyPr>
          <a:lstStyle/>
          <a:p>
            <a:pPr marL="0" lvl="0" indent="0"/>
            <a:r>
              <a:rPr lang="en-US" sz="3200" dirty="0" smtClean="0"/>
              <a:t>Conclusion</a:t>
            </a:r>
            <a:endParaRPr lang="en-US" sz="3200" dirty="0"/>
          </a:p>
        </p:txBody>
      </p:sp>
      <p:sp>
        <p:nvSpPr>
          <p:cNvPr id="1548" name="Google Shape;1548;p57"/>
          <p:cNvSpPr txBox="1">
            <a:spLocks noGrp="1"/>
          </p:cNvSpPr>
          <p:nvPr>
            <p:ph type="title"/>
          </p:nvPr>
        </p:nvSpPr>
        <p:spPr>
          <a:xfrm>
            <a:off x="1808700" y="596814"/>
            <a:ext cx="1194600" cy="6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sp>
        <p:nvSpPr>
          <p:cNvPr id="1549" name="Google Shape;1549;p57"/>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0" name="Google Shape;1550;p57"/>
          <p:cNvGrpSpPr/>
          <p:nvPr/>
        </p:nvGrpSpPr>
        <p:grpSpPr>
          <a:xfrm>
            <a:off x="1712835" y="2786246"/>
            <a:ext cx="1367069" cy="1795348"/>
            <a:chOff x="1450050" y="1031742"/>
            <a:chExt cx="400642" cy="526156"/>
          </a:xfrm>
        </p:grpSpPr>
        <p:sp>
          <p:nvSpPr>
            <p:cNvPr id="1551" name="Google Shape;1551;p57"/>
            <p:cNvSpPr/>
            <p:nvPr/>
          </p:nvSpPr>
          <p:spPr>
            <a:xfrm>
              <a:off x="1773674" y="1124196"/>
              <a:ext cx="77018" cy="30848"/>
            </a:xfrm>
            <a:custGeom>
              <a:avLst/>
              <a:gdLst/>
              <a:ahLst/>
              <a:cxnLst/>
              <a:rect l="l" t="t" r="r" b="b"/>
              <a:pathLst>
                <a:path w="3378" h="1353" extrusionOk="0">
                  <a:moveTo>
                    <a:pt x="1" y="0"/>
                  </a:moveTo>
                  <a:lnTo>
                    <a:pt x="1" y="1352"/>
                  </a:lnTo>
                  <a:lnTo>
                    <a:pt x="3378" y="1352"/>
                  </a:lnTo>
                  <a:lnTo>
                    <a:pt x="3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7"/>
            <p:cNvSpPr/>
            <p:nvPr/>
          </p:nvSpPr>
          <p:spPr>
            <a:xfrm>
              <a:off x="1450050" y="1124196"/>
              <a:ext cx="77110" cy="30848"/>
            </a:xfrm>
            <a:custGeom>
              <a:avLst/>
              <a:gdLst/>
              <a:ahLst/>
              <a:cxnLst/>
              <a:rect l="l" t="t" r="r" b="b"/>
              <a:pathLst>
                <a:path w="3382" h="1353" extrusionOk="0">
                  <a:moveTo>
                    <a:pt x="0" y="0"/>
                  </a:moveTo>
                  <a:lnTo>
                    <a:pt x="0" y="1352"/>
                  </a:lnTo>
                  <a:lnTo>
                    <a:pt x="3381" y="1352"/>
                  </a:lnTo>
                  <a:lnTo>
                    <a:pt x="3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7"/>
            <p:cNvSpPr/>
            <p:nvPr/>
          </p:nvSpPr>
          <p:spPr>
            <a:xfrm>
              <a:off x="1588766" y="1031742"/>
              <a:ext cx="200298" cy="246559"/>
            </a:xfrm>
            <a:custGeom>
              <a:avLst/>
              <a:gdLst/>
              <a:ahLst/>
              <a:cxnLst/>
              <a:rect l="l" t="t" r="r" b="b"/>
              <a:pathLst>
                <a:path w="8785" h="10814" extrusionOk="0">
                  <a:moveTo>
                    <a:pt x="5407" y="0"/>
                  </a:moveTo>
                  <a:lnTo>
                    <a:pt x="1" y="10814"/>
                  </a:lnTo>
                  <a:lnTo>
                    <a:pt x="6081" y="8110"/>
                  </a:lnTo>
                  <a:cubicBezTo>
                    <a:pt x="7574" y="8110"/>
                    <a:pt x="8785" y="6899"/>
                    <a:pt x="8785" y="5407"/>
                  </a:cubicBezTo>
                  <a:lnTo>
                    <a:pt x="87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p:cNvSpPr/>
            <p:nvPr/>
          </p:nvSpPr>
          <p:spPr>
            <a:xfrm>
              <a:off x="1511679" y="1031742"/>
              <a:ext cx="169564" cy="246559"/>
            </a:xfrm>
            <a:custGeom>
              <a:avLst/>
              <a:gdLst/>
              <a:ahLst/>
              <a:cxnLst/>
              <a:rect l="l" t="t" r="r" b="b"/>
              <a:pathLst>
                <a:path w="7437" h="10814" extrusionOk="0">
                  <a:moveTo>
                    <a:pt x="1" y="0"/>
                  </a:moveTo>
                  <a:lnTo>
                    <a:pt x="1" y="5407"/>
                  </a:lnTo>
                  <a:cubicBezTo>
                    <a:pt x="1" y="6899"/>
                    <a:pt x="1212" y="8110"/>
                    <a:pt x="2704" y="8110"/>
                  </a:cubicBezTo>
                  <a:lnTo>
                    <a:pt x="7437" y="10814"/>
                  </a:lnTo>
                  <a:lnTo>
                    <a:pt x="3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p:cNvSpPr/>
            <p:nvPr/>
          </p:nvSpPr>
          <p:spPr>
            <a:xfrm>
              <a:off x="1619591" y="1124196"/>
              <a:ext cx="92477" cy="123302"/>
            </a:xfrm>
            <a:custGeom>
              <a:avLst/>
              <a:gdLst/>
              <a:ahLst/>
              <a:cxnLst/>
              <a:rect l="l" t="t" r="r" b="b"/>
              <a:pathLst>
                <a:path w="4056" h="5408" extrusionOk="0">
                  <a:moveTo>
                    <a:pt x="0" y="0"/>
                  </a:moveTo>
                  <a:lnTo>
                    <a:pt x="0" y="5407"/>
                  </a:lnTo>
                  <a:lnTo>
                    <a:pt x="4055" y="5407"/>
                  </a:lnTo>
                  <a:lnTo>
                    <a:pt x="4055" y="135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1588766" y="1124196"/>
              <a:ext cx="61651" cy="123302"/>
            </a:xfrm>
            <a:custGeom>
              <a:avLst/>
              <a:gdLst/>
              <a:ahLst/>
              <a:cxnLst/>
              <a:rect l="l" t="t" r="r" b="b"/>
              <a:pathLst>
                <a:path w="2704" h="5408" extrusionOk="0">
                  <a:moveTo>
                    <a:pt x="2704" y="0"/>
                  </a:moveTo>
                  <a:lnTo>
                    <a:pt x="1" y="1352"/>
                  </a:lnTo>
                  <a:lnTo>
                    <a:pt x="1" y="5407"/>
                  </a:lnTo>
                  <a:lnTo>
                    <a:pt x="2704" y="5407"/>
                  </a:lnTo>
                  <a:lnTo>
                    <a:pt x="2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7"/>
            <p:cNvSpPr/>
            <p:nvPr/>
          </p:nvSpPr>
          <p:spPr>
            <a:xfrm>
              <a:off x="1590567" y="1216650"/>
              <a:ext cx="198497" cy="233244"/>
            </a:xfrm>
            <a:custGeom>
              <a:avLst/>
              <a:gdLst/>
              <a:ahLst/>
              <a:cxnLst/>
              <a:rect l="l" t="t" r="r" b="b"/>
              <a:pathLst>
                <a:path w="8706" h="10230" extrusionOk="0">
                  <a:moveTo>
                    <a:pt x="2625" y="0"/>
                  </a:moveTo>
                  <a:lnTo>
                    <a:pt x="1" y="10230"/>
                  </a:lnTo>
                  <a:lnTo>
                    <a:pt x="5245" y="10230"/>
                  </a:lnTo>
                  <a:lnTo>
                    <a:pt x="8706" y="7152"/>
                  </a:lnTo>
                  <a:lnTo>
                    <a:pt x="8706" y="2704"/>
                  </a:lnTo>
                  <a:cubicBezTo>
                    <a:pt x="8706" y="1215"/>
                    <a:pt x="7495" y="0"/>
                    <a:pt x="60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7"/>
            <p:cNvSpPr/>
            <p:nvPr/>
          </p:nvSpPr>
          <p:spPr>
            <a:xfrm>
              <a:off x="1511679" y="1216650"/>
              <a:ext cx="138738" cy="233244"/>
            </a:xfrm>
            <a:custGeom>
              <a:avLst/>
              <a:gdLst/>
              <a:ahLst/>
              <a:cxnLst/>
              <a:rect l="l" t="t" r="r" b="b"/>
              <a:pathLst>
                <a:path w="6085" h="10230" extrusionOk="0">
                  <a:moveTo>
                    <a:pt x="2704" y="0"/>
                  </a:moveTo>
                  <a:cubicBezTo>
                    <a:pt x="1212" y="0"/>
                    <a:pt x="1" y="1215"/>
                    <a:pt x="1" y="2704"/>
                  </a:cubicBezTo>
                  <a:lnTo>
                    <a:pt x="1" y="7152"/>
                  </a:lnTo>
                  <a:lnTo>
                    <a:pt x="3461" y="10230"/>
                  </a:lnTo>
                  <a:lnTo>
                    <a:pt x="6085" y="10230"/>
                  </a:lnTo>
                  <a:lnTo>
                    <a:pt x="6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p:cNvSpPr/>
            <p:nvPr/>
          </p:nvSpPr>
          <p:spPr>
            <a:xfrm>
              <a:off x="1604133" y="1278461"/>
              <a:ext cx="115573" cy="132149"/>
            </a:xfrm>
            <a:custGeom>
              <a:avLst/>
              <a:gdLst/>
              <a:ahLst/>
              <a:cxnLst/>
              <a:rect l="l" t="t" r="r" b="b"/>
              <a:pathLst>
                <a:path w="5069" h="5796" extrusionOk="0">
                  <a:moveTo>
                    <a:pt x="2030" y="0"/>
                  </a:moveTo>
                  <a:lnTo>
                    <a:pt x="1" y="5796"/>
                  </a:lnTo>
                  <a:lnTo>
                    <a:pt x="1" y="5796"/>
                  </a:lnTo>
                  <a:lnTo>
                    <a:pt x="5069" y="4444"/>
                  </a:lnTo>
                  <a:lnTo>
                    <a:pt x="5069" y="3039"/>
                  </a:lnTo>
                  <a:cubicBezTo>
                    <a:pt x="5069" y="1362"/>
                    <a:pt x="3706" y="0"/>
                    <a:pt x="20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1581036" y="1278279"/>
              <a:ext cx="69380" cy="147630"/>
            </a:xfrm>
            <a:custGeom>
              <a:avLst/>
              <a:gdLst/>
              <a:ahLst/>
              <a:cxnLst/>
              <a:rect l="l" t="t" r="r" b="b"/>
              <a:pathLst>
                <a:path w="3043" h="6475" extrusionOk="0">
                  <a:moveTo>
                    <a:pt x="3043" y="1"/>
                  </a:moveTo>
                  <a:cubicBezTo>
                    <a:pt x="1367" y="1"/>
                    <a:pt x="1" y="1367"/>
                    <a:pt x="1" y="3043"/>
                  </a:cubicBezTo>
                  <a:lnTo>
                    <a:pt x="1" y="4449"/>
                  </a:lnTo>
                  <a:lnTo>
                    <a:pt x="3043" y="6474"/>
                  </a:lnTo>
                  <a:lnTo>
                    <a:pt x="30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1604133" y="1379784"/>
              <a:ext cx="115573" cy="177931"/>
            </a:xfrm>
            <a:custGeom>
              <a:avLst/>
              <a:gdLst/>
              <a:ahLst/>
              <a:cxnLst/>
              <a:rect l="l" t="t" r="r" b="b"/>
              <a:pathLst>
                <a:path w="5069" h="7804" extrusionOk="0">
                  <a:moveTo>
                    <a:pt x="2030" y="0"/>
                  </a:moveTo>
                  <a:lnTo>
                    <a:pt x="1" y="3904"/>
                  </a:lnTo>
                  <a:lnTo>
                    <a:pt x="2030" y="7804"/>
                  </a:lnTo>
                  <a:cubicBezTo>
                    <a:pt x="3706" y="7804"/>
                    <a:pt x="5069" y="6441"/>
                    <a:pt x="5069" y="4765"/>
                  </a:cubicBezTo>
                  <a:lnTo>
                    <a:pt x="5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7"/>
            <p:cNvSpPr/>
            <p:nvPr/>
          </p:nvSpPr>
          <p:spPr>
            <a:xfrm>
              <a:off x="1581036" y="1379784"/>
              <a:ext cx="69380" cy="178114"/>
            </a:xfrm>
            <a:custGeom>
              <a:avLst/>
              <a:gdLst/>
              <a:ahLst/>
              <a:cxnLst/>
              <a:rect l="l" t="t" r="r" b="b"/>
              <a:pathLst>
                <a:path w="3043" h="7812" extrusionOk="0">
                  <a:moveTo>
                    <a:pt x="1" y="0"/>
                  </a:moveTo>
                  <a:lnTo>
                    <a:pt x="1" y="4769"/>
                  </a:lnTo>
                  <a:cubicBezTo>
                    <a:pt x="1" y="6445"/>
                    <a:pt x="1367" y="7811"/>
                    <a:pt x="3043" y="7811"/>
                  </a:cubicBezTo>
                  <a:lnTo>
                    <a:pt x="3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7"/>
            <p:cNvSpPr/>
            <p:nvPr/>
          </p:nvSpPr>
          <p:spPr>
            <a:xfrm>
              <a:off x="1604133" y="1031742"/>
              <a:ext cx="107935" cy="123302"/>
            </a:xfrm>
            <a:custGeom>
              <a:avLst/>
              <a:gdLst/>
              <a:ahLst/>
              <a:cxnLst/>
              <a:rect l="l" t="t" r="r" b="b"/>
              <a:pathLst>
                <a:path w="4734" h="5408" extrusionOk="0">
                  <a:moveTo>
                    <a:pt x="2030" y="0"/>
                  </a:moveTo>
                  <a:lnTo>
                    <a:pt x="1" y="2704"/>
                  </a:lnTo>
                  <a:lnTo>
                    <a:pt x="2030" y="5407"/>
                  </a:lnTo>
                  <a:lnTo>
                    <a:pt x="4733" y="5407"/>
                  </a:lnTo>
                  <a:lnTo>
                    <a:pt x="4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7"/>
            <p:cNvSpPr/>
            <p:nvPr/>
          </p:nvSpPr>
          <p:spPr>
            <a:xfrm>
              <a:off x="1588766" y="1031742"/>
              <a:ext cx="61651" cy="123302"/>
            </a:xfrm>
            <a:custGeom>
              <a:avLst/>
              <a:gdLst/>
              <a:ahLst/>
              <a:cxnLst/>
              <a:rect l="l" t="t" r="r" b="b"/>
              <a:pathLst>
                <a:path w="2704" h="5408" extrusionOk="0">
                  <a:moveTo>
                    <a:pt x="1" y="0"/>
                  </a:moveTo>
                  <a:lnTo>
                    <a:pt x="1" y="5407"/>
                  </a:lnTo>
                  <a:lnTo>
                    <a:pt x="2704" y="5407"/>
                  </a:lnTo>
                  <a:lnTo>
                    <a:pt x="2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5" name="Google Shape;1565;p57">
            <a:hlinkClick r:id="rId3" action="ppaction://hlinksldjump"/>
          </p:cNvPr>
          <p:cNvSpPr txBox="1"/>
          <p:nvPr/>
        </p:nvSpPr>
        <p:spPr>
          <a:xfrm>
            <a:off x="6823190" y="4227445"/>
            <a:ext cx="1509600" cy="365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latin typeface="Krona One"/>
                <a:ea typeface="Krona One"/>
                <a:cs typeface="Krona One"/>
                <a:sym typeface="Krona One"/>
              </a:rPr>
              <a:t>HOME</a:t>
            </a:r>
            <a:endParaRPr b="1">
              <a:solidFill>
                <a:schemeClr val="accent4"/>
              </a:solidFill>
              <a:latin typeface="Krona One"/>
              <a:ea typeface="Krona One"/>
              <a:cs typeface="Krona One"/>
              <a:sym typeface="Krona One"/>
            </a:endParaRPr>
          </a:p>
        </p:txBody>
      </p:sp>
      <p:pic>
        <p:nvPicPr>
          <p:cNvPr id="4" name="Picture 3"/>
          <p:cNvPicPr>
            <a:picLocks noChangeAspect="1"/>
          </p:cNvPicPr>
          <p:nvPr/>
        </p:nvPicPr>
        <p:blipFill>
          <a:blip r:embed="rId4"/>
          <a:stretch>
            <a:fillRect/>
          </a:stretch>
        </p:blipFill>
        <p:spPr>
          <a:xfrm>
            <a:off x="4571975" y="-1970"/>
            <a:ext cx="4578493" cy="5145470"/>
          </a:xfrm>
          <a:prstGeom prst="rect">
            <a:avLst/>
          </a:prstGeom>
        </p:spPr>
      </p:pic>
    </p:spTree>
    <p:extLst>
      <p:ext uri="{BB962C8B-B14F-4D97-AF65-F5344CB8AC3E}">
        <p14:creationId xmlns:p14="http://schemas.microsoft.com/office/powerpoint/2010/main" val="20213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3"/>
                                        </p:tgtEl>
                                        <p:attrNameLst>
                                          <p:attrName>style.visibility</p:attrName>
                                        </p:attrNameLst>
                                      </p:cBhvr>
                                      <p:to>
                                        <p:strVal val="visible"/>
                                      </p:to>
                                    </p:set>
                                    <p:animEffect transition="in" filter="fade">
                                      <p:cBhvr>
                                        <p:cTn id="7" dur="1000"/>
                                        <p:tgtEl>
                                          <p:spTgt spid="1543"/>
                                        </p:tgtEl>
                                      </p:cBhvr>
                                    </p:animEffect>
                                  </p:childTnLst>
                                </p:cTn>
                              </p:par>
                              <p:par>
                                <p:cTn id="8" presetID="10" presetClass="entr" presetSubtype="0" fill="hold" nodeType="withEffect">
                                  <p:stCondLst>
                                    <p:cond delay="0"/>
                                  </p:stCondLst>
                                  <p:childTnLst>
                                    <p:set>
                                      <p:cBhvr>
                                        <p:cTn id="9" dur="1" fill="hold">
                                          <p:stCondLst>
                                            <p:cond delay="0"/>
                                          </p:stCondLst>
                                        </p:cTn>
                                        <p:tgtEl>
                                          <p:spTgt spid="1548"/>
                                        </p:tgtEl>
                                        <p:attrNameLst>
                                          <p:attrName>style.visibility</p:attrName>
                                        </p:attrNameLst>
                                      </p:cBhvr>
                                      <p:to>
                                        <p:strVal val="visible"/>
                                      </p:to>
                                    </p:set>
                                    <p:animEffect transition="in" filter="fade">
                                      <p:cBhvr>
                                        <p:cTn id="10" dur="1000"/>
                                        <p:tgtEl>
                                          <p:spTgt spid="1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grpSp>
        <p:nvGrpSpPr>
          <p:cNvPr id="996" name="Google Shape;996;p49"/>
          <p:cNvGrpSpPr/>
          <p:nvPr/>
        </p:nvGrpSpPr>
        <p:grpSpPr>
          <a:xfrm>
            <a:off x="4116886" y="-147566"/>
            <a:ext cx="5493455" cy="5645342"/>
            <a:chOff x="4116886" y="-147566"/>
            <a:chExt cx="5493455" cy="5645342"/>
          </a:xfrm>
        </p:grpSpPr>
        <p:grpSp>
          <p:nvGrpSpPr>
            <p:cNvPr id="997" name="Google Shape;997;p49"/>
            <p:cNvGrpSpPr/>
            <p:nvPr/>
          </p:nvGrpSpPr>
          <p:grpSpPr>
            <a:xfrm rot="-1799968">
              <a:off x="4928804" y="532822"/>
              <a:ext cx="3869619" cy="4284566"/>
              <a:chOff x="5182500" y="425425"/>
              <a:chExt cx="1763700" cy="1952825"/>
            </a:xfrm>
          </p:grpSpPr>
          <p:sp>
            <p:nvSpPr>
              <p:cNvPr id="998" name="Google Shape;998;p49"/>
              <p:cNvSpPr/>
              <p:nvPr/>
            </p:nvSpPr>
            <p:spPr>
              <a:xfrm>
                <a:off x="5182500" y="1378775"/>
                <a:ext cx="1763700" cy="37975"/>
              </a:xfrm>
              <a:custGeom>
                <a:avLst/>
                <a:gdLst/>
                <a:ahLst/>
                <a:cxnLst/>
                <a:rect l="l" t="t" r="r" b="b"/>
                <a:pathLst>
                  <a:path w="70548" h="1519" extrusionOk="0">
                    <a:moveTo>
                      <a:pt x="0" y="1"/>
                    </a:moveTo>
                    <a:lnTo>
                      <a:pt x="0" y="1519"/>
                    </a:lnTo>
                    <a:lnTo>
                      <a:pt x="70548" y="1519"/>
                    </a:lnTo>
                    <a:lnTo>
                      <a:pt x="70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6368200"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5722425"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5528125" y="1219250"/>
                <a:ext cx="34325" cy="63150"/>
              </a:xfrm>
              <a:custGeom>
                <a:avLst/>
                <a:gdLst/>
                <a:ahLst/>
                <a:cxnLst/>
                <a:rect l="l" t="t" r="r" b="b"/>
                <a:pathLst>
                  <a:path w="1373" h="2526" extrusionOk="0">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5329175" y="1219250"/>
                <a:ext cx="34325" cy="63150"/>
              </a:xfrm>
              <a:custGeom>
                <a:avLst/>
                <a:gdLst/>
                <a:ahLst/>
                <a:cxnLst/>
                <a:rect l="l" t="t" r="r" b="b"/>
                <a:pathLst>
                  <a:path w="1373" h="2526" extrusionOk="0">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5602475" y="994525"/>
                <a:ext cx="47500" cy="141275"/>
              </a:xfrm>
              <a:custGeom>
                <a:avLst/>
                <a:gdLst/>
                <a:ahLst/>
                <a:cxnLst/>
                <a:rect l="l" t="t" r="r" b="b"/>
                <a:pathLst>
                  <a:path w="1900" h="5651" extrusionOk="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5602475" y="681200"/>
                <a:ext cx="47500" cy="141175"/>
              </a:xfrm>
              <a:custGeom>
                <a:avLst/>
                <a:gdLst/>
                <a:ahLst/>
                <a:cxnLst/>
                <a:rect l="l" t="t" r="r" b="b"/>
                <a:pathLst>
                  <a:path w="1900" h="5647" extrusionOk="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5241625" y="994525"/>
                <a:ext cx="47525" cy="141275"/>
              </a:xfrm>
              <a:custGeom>
                <a:avLst/>
                <a:gdLst/>
                <a:ahLst/>
                <a:cxnLst/>
                <a:rect l="l" t="t" r="r" b="b"/>
                <a:pathLst>
                  <a:path w="1901" h="5651" extrusionOk="0">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5241625" y="681200"/>
                <a:ext cx="47525" cy="141175"/>
              </a:xfrm>
              <a:custGeom>
                <a:avLst/>
                <a:gdLst/>
                <a:ahLst/>
                <a:cxnLst/>
                <a:rect l="l" t="t" r="r" b="b"/>
                <a:pathLst>
                  <a:path w="1901" h="5647" extrusionOk="0">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5257500" y="510200"/>
                <a:ext cx="376725" cy="753425"/>
              </a:xfrm>
              <a:custGeom>
                <a:avLst/>
                <a:gdLst/>
                <a:ahLst/>
                <a:cxnLst/>
                <a:rect l="l" t="t" r="r" b="b"/>
                <a:pathLst>
                  <a:path w="15069" h="30137" extrusionOk="0">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5310200" y="525525"/>
                <a:ext cx="271200" cy="187875"/>
              </a:xfrm>
              <a:custGeom>
                <a:avLst/>
                <a:gdLst/>
                <a:ahLst/>
                <a:cxnLst/>
                <a:rect l="l" t="t" r="r" b="b"/>
                <a:pathLst>
                  <a:path w="10848" h="7515" extrusionOk="0">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5359025" y="579450"/>
                <a:ext cx="173675" cy="336800"/>
              </a:xfrm>
              <a:custGeom>
                <a:avLst/>
                <a:gdLst/>
                <a:ahLst/>
                <a:cxnLst/>
                <a:rect l="l" t="t" r="r" b="b"/>
                <a:pathLst>
                  <a:path w="6947" h="13472" extrusionOk="0">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5308100" y="687975"/>
                <a:ext cx="275400" cy="475025"/>
              </a:xfrm>
              <a:custGeom>
                <a:avLst/>
                <a:gdLst/>
                <a:ahLst/>
                <a:cxnLst/>
                <a:rect l="l" t="t" r="r" b="b"/>
                <a:pathLst>
                  <a:path w="11016" h="19001" extrusionOk="0">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5269025" y="673675"/>
                <a:ext cx="114450" cy="184850"/>
              </a:xfrm>
              <a:custGeom>
                <a:avLst/>
                <a:gdLst/>
                <a:ahLst/>
                <a:cxnLst/>
                <a:rect l="l" t="t" r="r" b="b"/>
                <a:pathLst>
                  <a:path w="4578" h="7394" extrusionOk="0">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5292225" y="1089975"/>
                <a:ext cx="75700" cy="87250"/>
              </a:xfrm>
              <a:custGeom>
                <a:avLst/>
                <a:gdLst/>
                <a:ahLst/>
                <a:cxnLst/>
                <a:rect l="l" t="t" r="r" b="b"/>
                <a:pathLst>
                  <a:path w="3028" h="3490" extrusionOk="0">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5275800" y="863175"/>
                <a:ext cx="85450" cy="19100"/>
              </a:xfrm>
              <a:custGeom>
                <a:avLst/>
                <a:gdLst/>
                <a:ahLst/>
                <a:cxnLst/>
                <a:rect l="l" t="t" r="r" b="b"/>
                <a:pathLst>
                  <a:path w="3418" h="764" extrusionOk="0">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5275800" y="960575"/>
                <a:ext cx="92575" cy="19025"/>
              </a:xfrm>
              <a:custGeom>
                <a:avLst/>
                <a:gdLst/>
                <a:ahLst/>
                <a:cxnLst/>
                <a:rect l="l" t="t" r="r" b="b"/>
                <a:pathLst>
                  <a:path w="3703" h="761" extrusionOk="0">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5275800" y="1054900"/>
                <a:ext cx="92575" cy="19000"/>
              </a:xfrm>
              <a:custGeom>
                <a:avLst/>
                <a:gdLst/>
                <a:ahLst/>
                <a:cxnLst/>
                <a:rect l="l" t="t" r="r" b="b"/>
                <a:pathLst>
                  <a:path w="3703" h="760" extrusionOk="0">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5508150" y="673675"/>
                <a:ext cx="114525" cy="184850"/>
              </a:xfrm>
              <a:custGeom>
                <a:avLst/>
                <a:gdLst/>
                <a:ahLst/>
                <a:cxnLst/>
                <a:rect l="l" t="t" r="r" b="b"/>
                <a:pathLst>
                  <a:path w="4581" h="7394" extrusionOk="0">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5523800" y="1089975"/>
                <a:ext cx="75700" cy="87250"/>
              </a:xfrm>
              <a:custGeom>
                <a:avLst/>
                <a:gdLst/>
                <a:ahLst/>
                <a:cxnLst/>
                <a:rect l="l" t="t" r="r" b="b"/>
                <a:pathLst>
                  <a:path w="3028" h="3490" extrusionOk="0">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5530475" y="863175"/>
                <a:ext cx="85450" cy="19100"/>
              </a:xfrm>
              <a:custGeom>
                <a:avLst/>
                <a:gdLst/>
                <a:ahLst/>
                <a:cxnLst/>
                <a:rect l="l" t="t" r="r" b="b"/>
                <a:pathLst>
                  <a:path w="3418" h="764" extrusionOk="0">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5523250" y="960575"/>
                <a:ext cx="92675" cy="19025"/>
              </a:xfrm>
              <a:custGeom>
                <a:avLst/>
                <a:gdLst/>
                <a:ahLst/>
                <a:cxnLst/>
                <a:rect l="l" t="t" r="r" b="b"/>
                <a:pathLst>
                  <a:path w="3707" h="761" extrusionOk="0">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5523250" y="1054900"/>
                <a:ext cx="92675" cy="19000"/>
              </a:xfrm>
              <a:custGeom>
                <a:avLst/>
                <a:gdLst/>
                <a:ahLst/>
                <a:cxnLst/>
                <a:rect l="l" t="t" r="r" b="b"/>
                <a:pathLst>
                  <a:path w="3707" h="760" extrusionOk="0">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5336600" y="788825"/>
                <a:ext cx="218525" cy="335550"/>
              </a:xfrm>
              <a:custGeom>
                <a:avLst/>
                <a:gdLst/>
                <a:ahLst/>
                <a:cxnLst/>
                <a:rect l="l" t="t" r="r" b="b"/>
                <a:pathLst>
                  <a:path w="8741" h="13422" extrusionOk="0">
                    <a:moveTo>
                      <a:pt x="0" y="0"/>
                    </a:moveTo>
                    <a:lnTo>
                      <a:pt x="0" y="13422"/>
                    </a:lnTo>
                    <a:lnTo>
                      <a:pt x="8740" y="13422"/>
                    </a:lnTo>
                    <a:lnTo>
                      <a:pt x="8740" y="0"/>
                    </a:ln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5358450" y="822350"/>
                <a:ext cx="174800" cy="268525"/>
              </a:xfrm>
              <a:custGeom>
                <a:avLst/>
                <a:gdLst/>
                <a:ahLst/>
                <a:cxnLst/>
                <a:rect l="l" t="t" r="r" b="b"/>
                <a:pathLst>
                  <a:path w="6992" h="10741" extrusionOk="0">
                    <a:moveTo>
                      <a:pt x="1" y="0"/>
                    </a:moveTo>
                    <a:lnTo>
                      <a:pt x="1" y="10741"/>
                    </a:lnTo>
                    <a:lnTo>
                      <a:pt x="6992" y="10741"/>
                    </a:lnTo>
                    <a:lnTo>
                      <a:pt x="6992" y="0"/>
                    </a:ln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5343700" y="700350"/>
                <a:ext cx="84700" cy="26825"/>
              </a:xfrm>
              <a:custGeom>
                <a:avLst/>
                <a:gdLst/>
                <a:ahLst/>
                <a:cxnLst/>
                <a:rect l="l" t="t" r="r" b="b"/>
                <a:pathLst>
                  <a:path w="3388" h="1073" extrusionOk="0">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5246400" y="745125"/>
                <a:ext cx="47500" cy="47500"/>
              </a:xfrm>
              <a:custGeom>
                <a:avLst/>
                <a:gdLst/>
                <a:ahLst/>
                <a:cxnLst/>
                <a:rect l="l" t="t" r="r" b="b"/>
                <a:pathLst>
                  <a:path w="1900" h="1900" extrusionOk="0">
                    <a:moveTo>
                      <a:pt x="1900" y="0"/>
                    </a:moveTo>
                    <a:lnTo>
                      <a:pt x="1" y="1385"/>
                    </a:lnTo>
                    <a:lnTo>
                      <a:pt x="1" y="1899"/>
                    </a:lnTo>
                    <a:lnTo>
                      <a:pt x="1900" y="1735"/>
                    </a:lnTo>
                    <a:lnTo>
                      <a:pt x="190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5597825" y="745125"/>
                <a:ext cx="47500" cy="47500"/>
              </a:xfrm>
              <a:custGeom>
                <a:avLst/>
                <a:gdLst/>
                <a:ahLst/>
                <a:cxnLst/>
                <a:rect l="l" t="t" r="r" b="b"/>
                <a:pathLst>
                  <a:path w="1900" h="1900" extrusionOk="0">
                    <a:moveTo>
                      <a:pt x="0" y="0"/>
                    </a:moveTo>
                    <a:lnTo>
                      <a:pt x="0" y="1735"/>
                    </a:lnTo>
                    <a:lnTo>
                      <a:pt x="1899" y="1899"/>
                    </a:lnTo>
                    <a:lnTo>
                      <a:pt x="1899" y="1385"/>
                    </a:lnTo>
                    <a:lnTo>
                      <a:pt x="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5275250" y="818100"/>
                <a:ext cx="13450" cy="315500"/>
              </a:xfrm>
              <a:custGeom>
                <a:avLst/>
                <a:gdLst/>
                <a:ahLst/>
                <a:cxnLst/>
                <a:rect l="l" t="t" r="r" b="b"/>
                <a:pathLst>
                  <a:path w="538" h="12620" extrusionOk="0">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5275800" y="863175"/>
                <a:ext cx="12900" cy="19100"/>
              </a:xfrm>
              <a:custGeom>
                <a:avLst/>
                <a:gdLst/>
                <a:ahLst/>
                <a:cxnLst/>
                <a:rect l="l" t="t" r="r" b="b"/>
                <a:pathLst>
                  <a:path w="516" h="764" extrusionOk="0">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5275800" y="960575"/>
                <a:ext cx="12900" cy="19025"/>
              </a:xfrm>
              <a:custGeom>
                <a:avLst/>
                <a:gdLst/>
                <a:ahLst/>
                <a:cxnLst/>
                <a:rect l="l" t="t" r="r" b="b"/>
                <a:pathLst>
                  <a:path w="516" h="761" extrusionOk="0">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5275800" y="1054900"/>
                <a:ext cx="12900" cy="19000"/>
              </a:xfrm>
              <a:custGeom>
                <a:avLst/>
                <a:gdLst/>
                <a:ahLst/>
                <a:cxnLst/>
                <a:rect l="l" t="t" r="r" b="b"/>
                <a:pathLst>
                  <a:path w="516" h="760" extrusionOk="0">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5602900" y="818100"/>
                <a:ext cx="13475" cy="315500"/>
              </a:xfrm>
              <a:custGeom>
                <a:avLst/>
                <a:gdLst/>
                <a:ahLst/>
                <a:cxnLst/>
                <a:rect l="l" t="t" r="r" b="b"/>
                <a:pathLst>
                  <a:path w="539" h="12620" extrusionOk="0">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5602900" y="863175"/>
                <a:ext cx="13025" cy="19100"/>
              </a:xfrm>
              <a:custGeom>
                <a:avLst/>
                <a:gdLst/>
                <a:ahLst/>
                <a:cxnLst/>
                <a:rect l="l" t="t" r="r" b="b"/>
                <a:pathLst>
                  <a:path w="521" h="764" extrusionOk="0">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5602900" y="960575"/>
                <a:ext cx="13025" cy="19025"/>
              </a:xfrm>
              <a:custGeom>
                <a:avLst/>
                <a:gdLst/>
                <a:ahLst/>
                <a:cxnLst/>
                <a:rect l="l" t="t" r="r" b="b"/>
                <a:pathLst>
                  <a:path w="521" h="761" extrusionOk="0">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5602900" y="1054900"/>
                <a:ext cx="13025" cy="19000"/>
              </a:xfrm>
              <a:custGeom>
                <a:avLst/>
                <a:gdLst/>
                <a:ahLst/>
                <a:cxnLst/>
                <a:rect l="l" t="t" r="r" b="b"/>
                <a:pathLst>
                  <a:path w="521" h="760" extrusionOk="0">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5277700" y="510750"/>
                <a:ext cx="71350" cy="56000"/>
              </a:xfrm>
              <a:custGeom>
                <a:avLst/>
                <a:gdLst/>
                <a:ahLst/>
                <a:cxnLst/>
                <a:rect l="l" t="t" r="r" b="b"/>
                <a:pathLst>
                  <a:path w="2854" h="2240" extrusionOk="0">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5289775" y="523375"/>
                <a:ext cx="39300" cy="30775"/>
              </a:xfrm>
              <a:custGeom>
                <a:avLst/>
                <a:gdLst/>
                <a:ahLst/>
                <a:cxnLst/>
                <a:rect l="l" t="t" r="r" b="b"/>
                <a:pathLst>
                  <a:path w="1572" h="1231" extrusionOk="0">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5542550" y="510750"/>
                <a:ext cx="71375" cy="56000"/>
              </a:xfrm>
              <a:custGeom>
                <a:avLst/>
                <a:gdLst/>
                <a:ahLst/>
                <a:cxnLst/>
                <a:rect l="l" t="t" r="r" b="b"/>
                <a:pathLst>
                  <a:path w="2855" h="2240" extrusionOk="0">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5562625" y="523375"/>
                <a:ext cx="39200" cy="30775"/>
              </a:xfrm>
              <a:custGeom>
                <a:avLst/>
                <a:gdLst/>
                <a:ahLst/>
                <a:cxnLst/>
                <a:rect l="l" t="t" r="r" b="b"/>
                <a:pathLst>
                  <a:path w="1568" h="1231" extrusionOk="0">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6162925" y="2271700"/>
                <a:ext cx="28875" cy="50475"/>
              </a:xfrm>
              <a:custGeom>
                <a:avLst/>
                <a:gdLst/>
                <a:ahLst/>
                <a:cxnLst/>
                <a:rect l="l" t="t" r="r" b="b"/>
                <a:pathLst>
                  <a:path w="1155" h="2019" extrusionOk="0">
                    <a:moveTo>
                      <a:pt x="577" y="0"/>
                    </a:moveTo>
                    <a:cubicBezTo>
                      <a:pt x="258" y="0"/>
                      <a:pt x="1" y="257"/>
                      <a:pt x="1" y="572"/>
                    </a:cubicBezTo>
                    <a:lnTo>
                      <a:pt x="1" y="1442"/>
                    </a:lnTo>
                    <a:cubicBezTo>
                      <a:pt x="1" y="1762"/>
                      <a:pt x="258" y="2019"/>
                      <a:pt x="577" y="2019"/>
                    </a:cubicBezTo>
                    <a:cubicBezTo>
                      <a:pt x="897" y="2019"/>
                      <a:pt x="1154" y="1762"/>
                      <a:pt x="1154" y="1442"/>
                    </a:cubicBezTo>
                    <a:lnTo>
                      <a:pt x="1154" y="572"/>
                    </a:lnTo>
                    <a:cubicBezTo>
                      <a:pt x="1154" y="257"/>
                      <a:pt x="897" y="0"/>
                      <a:pt x="5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5936900" y="2271700"/>
                <a:ext cx="28750" cy="50475"/>
              </a:xfrm>
              <a:custGeom>
                <a:avLst/>
                <a:gdLst/>
                <a:ahLst/>
                <a:cxnLst/>
                <a:rect l="l" t="t" r="r" b="b"/>
                <a:pathLst>
                  <a:path w="1150" h="2019" extrusionOk="0">
                    <a:moveTo>
                      <a:pt x="573" y="0"/>
                    </a:moveTo>
                    <a:cubicBezTo>
                      <a:pt x="258" y="0"/>
                      <a:pt x="0" y="257"/>
                      <a:pt x="0" y="572"/>
                    </a:cubicBezTo>
                    <a:lnTo>
                      <a:pt x="0" y="1442"/>
                    </a:lnTo>
                    <a:cubicBezTo>
                      <a:pt x="0" y="1762"/>
                      <a:pt x="258" y="2019"/>
                      <a:pt x="573" y="2019"/>
                    </a:cubicBezTo>
                    <a:cubicBezTo>
                      <a:pt x="893" y="2019"/>
                      <a:pt x="1150" y="1762"/>
                      <a:pt x="1150" y="1442"/>
                    </a:cubicBezTo>
                    <a:lnTo>
                      <a:pt x="1150" y="572"/>
                    </a:lnTo>
                    <a:cubicBezTo>
                      <a:pt x="1150" y="257"/>
                      <a:pt x="893" y="0"/>
                      <a:pt x="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6229625" y="2039675"/>
                <a:ext cx="39725" cy="147150"/>
              </a:xfrm>
              <a:custGeom>
                <a:avLst/>
                <a:gdLst/>
                <a:ahLst/>
                <a:cxnLst/>
                <a:rect l="l" t="t" r="r" b="b"/>
                <a:pathLst>
                  <a:path w="1589" h="5886" extrusionOk="0">
                    <a:moveTo>
                      <a:pt x="795" y="0"/>
                    </a:moveTo>
                    <a:cubicBezTo>
                      <a:pt x="355" y="0"/>
                      <a:pt x="0" y="355"/>
                      <a:pt x="0" y="795"/>
                    </a:cubicBezTo>
                    <a:lnTo>
                      <a:pt x="0" y="5091"/>
                    </a:lnTo>
                    <a:cubicBezTo>
                      <a:pt x="0" y="5531"/>
                      <a:pt x="355" y="5885"/>
                      <a:pt x="795" y="5885"/>
                    </a:cubicBezTo>
                    <a:cubicBezTo>
                      <a:pt x="1234" y="5885"/>
                      <a:pt x="1588" y="5531"/>
                      <a:pt x="1588" y="5091"/>
                    </a:cubicBezTo>
                    <a:lnTo>
                      <a:pt x="1588" y="795"/>
                    </a:lnTo>
                    <a:cubicBezTo>
                      <a:pt x="1588" y="355"/>
                      <a:pt x="1234"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6229625" y="1654975"/>
                <a:ext cx="39725" cy="147250"/>
              </a:xfrm>
              <a:custGeom>
                <a:avLst/>
                <a:gdLst/>
                <a:ahLst/>
                <a:cxnLst/>
                <a:rect l="l" t="t" r="r" b="b"/>
                <a:pathLst>
                  <a:path w="1589" h="5890" extrusionOk="0">
                    <a:moveTo>
                      <a:pt x="795" y="0"/>
                    </a:moveTo>
                    <a:cubicBezTo>
                      <a:pt x="355" y="0"/>
                      <a:pt x="0" y="360"/>
                      <a:pt x="0" y="799"/>
                    </a:cubicBezTo>
                    <a:lnTo>
                      <a:pt x="0" y="5091"/>
                    </a:lnTo>
                    <a:cubicBezTo>
                      <a:pt x="0" y="5535"/>
                      <a:pt x="355" y="5890"/>
                      <a:pt x="795" y="5890"/>
                    </a:cubicBezTo>
                    <a:cubicBezTo>
                      <a:pt x="1234" y="5890"/>
                      <a:pt x="1588" y="5535"/>
                      <a:pt x="1588" y="5091"/>
                    </a:cubicBezTo>
                    <a:lnTo>
                      <a:pt x="1588" y="799"/>
                    </a:lnTo>
                    <a:cubicBezTo>
                      <a:pt x="1588" y="360"/>
                      <a:pt x="1234"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5859225" y="2039675"/>
                <a:ext cx="39850" cy="147150"/>
              </a:xfrm>
              <a:custGeom>
                <a:avLst/>
                <a:gdLst/>
                <a:ahLst/>
                <a:cxnLst/>
                <a:rect l="l" t="t" r="r" b="b"/>
                <a:pathLst>
                  <a:path w="1594" h="5886" extrusionOk="0">
                    <a:moveTo>
                      <a:pt x="795" y="0"/>
                    </a:moveTo>
                    <a:cubicBezTo>
                      <a:pt x="356" y="0"/>
                      <a:pt x="0" y="355"/>
                      <a:pt x="0" y="795"/>
                    </a:cubicBezTo>
                    <a:lnTo>
                      <a:pt x="0" y="5091"/>
                    </a:lnTo>
                    <a:cubicBezTo>
                      <a:pt x="0" y="5531"/>
                      <a:pt x="356" y="5885"/>
                      <a:pt x="795" y="5885"/>
                    </a:cubicBezTo>
                    <a:cubicBezTo>
                      <a:pt x="1235" y="5885"/>
                      <a:pt x="1594" y="5531"/>
                      <a:pt x="1594" y="5091"/>
                    </a:cubicBezTo>
                    <a:lnTo>
                      <a:pt x="1594" y="795"/>
                    </a:lnTo>
                    <a:cubicBezTo>
                      <a:pt x="1594" y="355"/>
                      <a:pt x="1235"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5859225" y="1654975"/>
                <a:ext cx="39850" cy="147250"/>
              </a:xfrm>
              <a:custGeom>
                <a:avLst/>
                <a:gdLst/>
                <a:ahLst/>
                <a:cxnLst/>
                <a:rect l="l" t="t" r="r" b="b"/>
                <a:pathLst>
                  <a:path w="1594" h="5890" extrusionOk="0">
                    <a:moveTo>
                      <a:pt x="795" y="0"/>
                    </a:moveTo>
                    <a:cubicBezTo>
                      <a:pt x="356" y="0"/>
                      <a:pt x="0" y="360"/>
                      <a:pt x="0" y="799"/>
                    </a:cubicBezTo>
                    <a:lnTo>
                      <a:pt x="0" y="5091"/>
                    </a:lnTo>
                    <a:cubicBezTo>
                      <a:pt x="0" y="5535"/>
                      <a:pt x="356" y="5890"/>
                      <a:pt x="795" y="5890"/>
                    </a:cubicBezTo>
                    <a:cubicBezTo>
                      <a:pt x="1235" y="5890"/>
                      <a:pt x="1594" y="5535"/>
                      <a:pt x="1594" y="5091"/>
                    </a:cubicBezTo>
                    <a:lnTo>
                      <a:pt x="1594" y="799"/>
                    </a:lnTo>
                    <a:cubicBezTo>
                      <a:pt x="1594" y="360"/>
                      <a:pt x="1235"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5872000" y="1481875"/>
                <a:ext cx="384600" cy="823450"/>
              </a:xfrm>
              <a:custGeom>
                <a:avLst/>
                <a:gdLst/>
                <a:ahLst/>
                <a:cxnLst/>
                <a:rect l="l" t="t" r="r" b="b"/>
                <a:pathLst>
                  <a:path w="15384" h="32938" extrusionOk="0">
                    <a:moveTo>
                      <a:pt x="3551" y="0"/>
                    </a:moveTo>
                    <a:cubicBezTo>
                      <a:pt x="1589" y="0"/>
                      <a:pt x="0" y="1448"/>
                      <a:pt x="0" y="3232"/>
                    </a:cubicBezTo>
                    <a:lnTo>
                      <a:pt x="0" y="29707"/>
                    </a:lnTo>
                    <a:cubicBezTo>
                      <a:pt x="0" y="31491"/>
                      <a:pt x="1589" y="32937"/>
                      <a:pt x="3551" y="32937"/>
                    </a:cubicBezTo>
                    <a:lnTo>
                      <a:pt x="11837" y="32937"/>
                    </a:lnTo>
                    <a:cubicBezTo>
                      <a:pt x="13795" y="32937"/>
                      <a:pt x="15383" y="31491"/>
                      <a:pt x="15383" y="29707"/>
                    </a:cubicBezTo>
                    <a:lnTo>
                      <a:pt x="15383" y="3232"/>
                    </a:lnTo>
                    <a:cubicBezTo>
                      <a:pt x="15383" y="1448"/>
                      <a:pt x="13795" y="0"/>
                      <a:pt x="11837"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936325" y="1492750"/>
                <a:ext cx="255925" cy="106975"/>
              </a:xfrm>
              <a:custGeom>
                <a:avLst/>
                <a:gdLst/>
                <a:ahLst/>
                <a:cxnLst/>
                <a:rect l="l" t="t" r="r" b="b"/>
                <a:pathLst>
                  <a:path w="10237" h="4279" extrusionOk="0">
                    <a:moveTo>
                      <a:pt x="2367" y="1"/>
                    </a:moveTo>
                    <a:cubicBezTo>
                      <a:pt x="1062" y="1"/>
                      <a:pt x="1" y="1039"/>
                      <a:pt x="1" y="2326"/>
                    </a:cubicBezTo>
                    <a:lnTo>
                      <a:pt x="1" y="3764"/>
                    </a:lnTo>
                    <a:cubicBezTo>
                      <a:pt x="19" y="3782"/>
                      <a:pt x="32" y="3804"/>
                      <a:pt x="41" y="3830"/>
                    </a:cubicBezTo>
                    <a:lnTo>
                      <a:pt x="272" y="4279"/>
                    </a:lnTo>
                    <a:cubicBezTo>
                      <a:pt x="578" y="4146"/>
                      <a:pt x="924" y="4070"/>
                      <a:pt x="1293" y="4070"/>
                    </a:cubicBezTo>
                    <a:lnTo>
                      <a:pt x="2461" y="4070"/>
                    </a:lnTo>
                    <a:lnTo>
                      <a:pt x="2461" y="1833"/>
                    </a:lnTo>
                    <a:cubicBezTo>
                      <a:pt x="2461" y="1513"/>
                      <a:pt x="2686" y="1257"/>
                      <a:pt x="2966" y="1257"/>
                    </a:cubicBezTo>
                    <a:cubicBezTo>
                      <a:pt x="3241" y="1257"/>
                      <a:pt x="3467" y="1513"/>
                      <a:pt x="3467" y="1833"/>
                    </a:cubicBezTo>
                    <a:lnTo>
                      <a:pt x="3467" y="4070"/>
                    </a:lnTo>
                    <a:lnTo>
                      <a:pt x="6769" y="4070"/>
                    </a:lnTo>
                    <a:lnTo>
                      <a:pt x="6769" y="1833"/>
                    </a:lnTo>
                    <a:cubicBezTo>
                      <a:pt x="6769" y="1513"/>
                      <a:pt x="6996" y="1257"/>
                      <a:pt x="7275" y="1257"/>
                    </a:cubicBezTo>
                    <a:cubicBezTo>
                      <a:pt x="7555" y="1257"/>
                      <a:pt x="7777" y="1513"/>
                      <a:pt x="7777" y="1833"/>
                    </a:cubicBezTo>
                    <a:lnTo>
                      <a:pt x="7777" y="4070"/>
                    </a:lnTo>
                    <a:lnTo>
                      <a:pt x="8944" y="4070"/>
                    </a:lnTo>
                    <a:cubicBezTo>
                      <a:pt x="9313" y="4070"/>
                      <a:pt x="9663" y="4146"/>
                      <a:pt x="9970" y="4279"/>
                    </a:cubicBezTo>
                    <a:lnTo>
                      <a:pt x="10196" y="3830"/>
                    </a:lnTo>
                    <a:cubicBezTo>
                      <a:pt x="10210" y="3804"/>
                      <a:pt x="10223" y="3782"/>
                      <a:pt x="10237" y="3764"/>
                    </a:cubicBezTo>
                    <a:lnTo>
                      <a:pt x="10237" y="2326"/>
                    </a:lnTo>
                    <a:cubicBezTo>
                      <a:pt x="10237" y="1039"/>
                      <a:pt x="9180" y="1"/>
                      <a:pt x="7875" y="1"/>
                    </a:cubicBezTo>
                    <a:close/>
                  </a:path>
                </a:pathLst>
              </a:custGeom>
              <a:solidFill>
                <a:srgbClr val="E6C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5997825" y="1524150"/>
                <a:ext cx="25200" cy="586975"/>
              </a:xfrm>
              <a:custGeom>
                <a:avLst/>
                <a:gdLst/>
                <a:ahLst/>
                <a:cxnLst/>
                <a:rect l="l" t="t" r="r" b="b"/>
                <a:pathLst>
                  <a:path w="1008" h="23479" extrusionOk="0">
                    <a:moveTo>
                      <a:pt x="506" y="1"/>
                    </a:moveTo>
                    <a:cubicBezTo>
                      <a:pt x="226" y="1"/>
                      <a:pt x="1" y="257"/>
                      <a:pt x="1" y="577"/>
                    </a:cubicBezTo>
                    <a:lnTo>
                      <a:pt x="1" y="22903"/>
                    </a:lnTo>
                    <a:cubicBezTo>
                      <a:pt x="1" y="23222"/>
                      <a:pt x="226" y="23479"/>
                      <a:pt x="506" y="23479"/>
                    </a:cubicBezTo>
                    <a:cubicBezTo>
                      <a:pt x="781" y="23479"/>
                      <a:pt x="1007" y="23222"/>
                      <a:pt x="1007" y="22903"/>
                    </a:cubicBezTo>
                    <a:lnTo>
                      <a:pt x="1007" y="577"/>
                    </a:lnTo>
                    <a:cubicBezTo>
                      <a:pt x="1007" y="257"/>
                      <a:pt x="781" y="1"/>
                      <a:pt x="50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6105550" y="1524150"/>
                <a:ext cx="25200" cy="586975"/>
              </a:xfrm>
              <a:custGeom>
                <a:avLst/>
                <a:gdLst/>
                <a:ahLst/>
                <a:cxnLst/>
                <a:rect l="l" t="t" r="r" b="b"/>
                <a:pathLst>
                  <a:path w="1008" h="23479" extrusionOk="0">
                    <a:moveTo>
                      <a:pt x="506" y="1"/>
                    </a:moveTo>
                    <a:cubicBezTo>
                      <a:pt x="227" y="1"/>
                      <a:pt x="0" y="257"/>
                      <a:pt x="0" y="577"/>
                    </a:cubicBezTo>
                    <a:lnTo>
                      <a:pt x="0" y="22903"/>
                    </a:lnTo>
                    <a:cubicBezTo>
                      <a:pt x="0" y="23222"/>
                      <a:pt x="227" y="23479"/>
                      <a:pt x="506" y="23479"/>
                    </a:cubicBezTo>
                    <a:cubicBezTo>
                      <a:pt x="786" y="23479"/>
                      <a:pt x="1008" y="23222"/>
                      <a:pt x="1008" y="22903"/>
                    </a:cubicBezTo>
                    <a:lnTo>
                      <a:pt x="1008" y="577"/>
                    </a:lnTo>
                    <a:cubicBezTo>
                      <a:pt x="1008" y="257"/>
                      <a:pt x="786" y="1"/>
                      <a:pt x="50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5912925" y="1594475"/>
                <a:ext cx="302850" cy="667125"/>
              </a:xfrm>
              <a:custGeom>
                <a:avLst/>
                <a:gdLst/>
                <a:ahLst/>
                <a:cxnLst/>
                <a:rect l="l" t="t" r="r" b="b"/>
                <a:pathLst>
                  <a:path w="12114" h="26685" extrusionOk="0">
                    <a:moveTo>
                      <a:pt x="2229" y="1"/>
                    </a:moveTo>
                    <a:cubicBezTo>
                      <a:pt x="1000" y="1"/>
                      <a:pt x="1" y="849"/>
                      <a:pt x="1" y="1901"/>
                    </a:cubicBezTo>
                    <a:lnTo>
                      <a:pt x="1" y="24785"/>
                    </a:lnTo>
                    <a:cubicBezTo>
                      <a:pt x="1" y="25832"/>
                      <a:pt x="1000" y="26684"/>
                      <a:pt x="2229" y="26684"/>
                    </a:cubicBezTo>
                    <a:lnTo>
                      <a:pt x="9880" y="26684"/>
                    </a:lnTo>
                    <a:cubicBezTo>
                      <a:pt x="11114" y="26684"/>
                      <a:pt x="12113" y="25832"/>
                      <a:pt x="12113" y="24785"/>
                    </a:cubicBezTo>
                    <a:lnTo>
                      <a:pt x="12113" y="1901"/>
                    </a:lnTo>
                    <a:cubicBezTo>
                      <a:pt x="12113" y="849"/>
                      <a:pt x="11114" y="1"/>
                      <a:pt x="9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5970175" y="1604375"/>
                <a:ext cx="97350" cy="15425"/>
              </a:xfrm>
              <a:custGeom>
                <a:avLst/>
                <a:gdLst/>
                <a:ahLst/>
                <a:cxnLst/>
                <a:rect l="l" t="t" r="r" b="b"/>
                <a:pathLst>
                  <a:path w="3894" h="617" extrusionOk="0">
                    <a:moveTo>
                      <a:pt x="1623" y="1"/>
                    </a:moveTo>
                    <a:cubicBezTo>
                      <a:pt x="1472" y="1"/>
                      <a:pt x="1321" y="8"/>
                      <a:pt x="1173" y="27"/>
                    </a:cubicBezTo>
                    <a:cubicBezTo>
                      <a:pt x="1053" y="36"/>
                      <a:pt x="933" y="63"/>
                      <a:pt x="822" y="84"/>
                    </a:cubicBezTo>
                    <a:cubicBezTo>
                      <a:pt x="711" y="107"/>
                      <a:pt x="609" y="156"/>
                      <a:pt x="511" y="187"/>
                    </a:cubicBezTo>
                    <a:cubicBezTo>
                      <a:pt x="418" y="231"/>
                      <a:pt x="334" y="276"/>
                      <a:pt x="267" y="324"/>
                    </a:cubicBezTo>
                    <a:cubicBezTo>
                      <a:pt x="201" y="373"/>
                      <a:pt x="143" y="418"/>
                      <a:pt x="103" y="467"/>
                    </a:cubicBezTo>
                    <a:cubicBezTo>
                      <a:pt x="27" y="564"/>
                      <a:pt x="1" y="617"/>
                      <a:pt x="1" y="617"/>
                    </a:cubicBezTo>
                    <a:cubicBezTo>
                      <a:pt x="1" y="617"/>
                      <a:pt x="68" y="596"/>
                      <a:pt x="165" y="559"/>
                    </a:cubicBezTo>
                    <a:cubicBezTo>
                      <a:pt x="214" y="547"/>
                      <a:pt x="285" y="542"/>
                      <a:pt x="351" y="524"/>
                    </a:cubicBezTo>
                    <a:cubicBezTo>
                      <a:pt x="423" y="516"/>
                      <a:pt x="503" y="516"/>
                      <a:pt x="587" y="506"/>
                    </a:cubicBezTo>
                    <a:cubicBezTo>
                      <a:pt x="634" y="508"/>
                      <a:pt x="679" y="508"/>
                      <a:pt x="726" y="508"/>
                    </a:cubicBezTo>
                    <a:cubicBezTo>
                      <a:pt x="772" y="508"/>
                      <a:pt x="820" y="508"/>
                      <a:pt x="871" y="510"/>
                    </a:cubicBezTo>
                    <a:cubicBezTo>
                      <a:pt x="973" y="516"/>
                      <a:pt x="1080" y="520"/>
                      <a:pt x="1191" y="528"/>
                    </a:cubicBezTo>
                    <a:cubicBezTo>
                      <a:pt x="1412" y="547"/>
                      <a:pt x="1652" y="564"/>
                      <a:pt x="1892" y="577"/>
                    </a:cubicBezTo>
                    <a:cubicBezTo>
                      <a:pt x="2136" y="596"/>
                      <a:pt x="2379" y="604"/>
                      <a:pt x="2615" y="604"/>
                    </a:cubicBezTo>
                    <a:cubicBezTo>
                      <a:pt x="2850" y="604"/>
                      <a:pt x="3072" y="590"/>
                      <a:pt x="3264" y="569"/>
                    </a:cubicBezTo>
                    <a:cubicBezTo>
                      <a:pt x="3454" y="542"/>
                      <a:pt x="3618" y="502"/>
                      <a:pt x="3729" y="467"/>
                    </a:cubicBezTo>
                    <a:cubicBezTo>
                      <a:pt x="3831" y="426"/>
                      <a:pt x="3893" y="395"/>
                      <a:pt x="3893" y="395"/>
                    </a:cubicBezTo>
                    <a:cubicBezTo>
                      <a:pt x="3893" y="395"/>
                      <a:pt x="3827" y="377"/>
                      <a:pt x="3716" y="356"/>
                    </a:cubicBezTo>
                    <a:cubicBezTo>
                      <a:pt x="3663" y="342"/>
                      <a:pt x="3600" y="320"/>
                      <a:pt x="3530" y="303"/>
                    </a:cubicBezTo>
                    <a:cubicBezTo>
                      <a:pt x="3454" y="285"/>
                      <a:pt x="3370" y="258"/>
                      <a:pt x="3281" y="240"/>
                    </a:cubicBezTo>
                    <a:cubicBezTo>
                      <a:pt x="2922" y="147"/>
                      <a:pt x="2438" y="45"/>
                      <a:pt x="1927" y="10"/>
                    </a:cubicBezTo>
                    <a:cubicBezTo>
                      <a:pt x="1825" y="4"/>
                      <a:pt x="1724" y="1"/>
                      <a:pt x="1623"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5905400" y="1580175"/>
                <a:ext cx="90000" cy="135400"/>
              </a:xfrm>
              <a:custGeom>
                <a:avLst/>
                <a:gdLst/>
                <a:ahLst/>
                <a:cxnLst/>
                <a:rect l="l" t="t" r="r" b="b"/>
                <a:pathLst>
                  <a:path w="3600" h="5416" extrusionOk="0">
                    <a:moveTo>
                      <a:pt x="712" y="1"/>
                    </a:moveTo>
                    <a:cubicBezTo>
                      <a:pt x="624" y="1"/>
                      <a:pt x="534" y="18"/>
                      <a:pt x="449" y="54"/>
                    </a:cubicBezTo>
                    <a:cubicBezTo>
                      <a:pt x="133" y="187"/>
                      <a:pt x="0" y="525"/>
                      <a:pt x="142" y="813"/>
                    </a:cubicBezTo>
                    <a:lnTo>
                      <a:pt x="2317" y="5083"/>
                    </a:lnTo>
                    <a:cubicBezTo>
                      <a:pt x="2424" y="5292"/>
                      <a:pt x="2649" y="5415"/>
                      <a:pt x="2885" y="5415"/>
                    </a:cubicBezTo>
                    <a:cubicBezTo>
                      <a:pt x="2973" y="5415"/>
                      <a:pt x="3063" y="5398"/>
                      <a:pt x="3147" y="5362"/>
                    </a:cubicBezTo>
                    <a:cubicBezTo>
                      <a:pt x="3462" y="5229"/>
                      <a:pt x="3600" y="4892"/>
                      <a:pt x="3453" y="4608"/>
                    </a:cubicBezTo>
                    <a:lnTo>
                      <a:pt x="1278" y="333"/>
                    </a:lnTo>
                    <a:cubicBezTo>
                      <a:pt x="1175" y="124"/>
                      <a:pt x="949" y="1"/>
                      <a:pt x="71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5893975" y="1761825"/>
                <a:ext cx="94000" cy="19000"/>
              </a:xfrm>
              <a:custGeom>
                <a:avLst/>
                <a:gdLst/>
                <a:ahLst/>
                <a:cxnLst/>
                <a:rect l="l" t="t" r="r" b="b"/>
                <a:pathLst>
                  <a:path w="3760" h="760" extrusionOk="0">
                    <a:moveTo>
                      <a:pt x="417" y="1"/>
                    </a:moveTo>
                    <a:cubicBezTo>
                      <a:pt x="187" y="1"/>
                      <a:pt x="0" y="169"/>
                      <a:pt x="0" y="382"/>
                    </a:cubicBezTo>
                    <a:cubicBezTo>
                      <a:pt x="0" y="591"/>
                      <a:pt x="187" y="759"/>
                      <a:pt x="417" y="759"/>
                    </a:cubicBezTo>
                    <a:lnTo>
                      <a:pt x="3342" y="759"/>
                    </a:lnTo>
                    <a:cubicBezTo>
                      <a:pt x="3573" y="759"/>
                      <a:pt x="3759" y="591"/>
                      <a:pt x="3759" y="382"/>
                    </a:cubicBezTo>
                    <a:cubicBezTo>
                      <a:pt x="3759" y="169"/>
                      <a:pt x="3573" y="1"/>
                      <a:pt x="334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5913950" y="2167850"/>
                <a:ext cx="88000" cy="107975"/>
              </a:xfrm>
              <a:custGeom>
                <a:avLst/>
                <a:gdLst/>
                <a:ahLst/>
                <a:cxnLst/>
                <a:rect l="l" t="t" r="r" b="b"/>
                <a:pathLst>
                  <a:path w="3520" h="4319" extrusionOk="0">
                    <a:moveTo>
                      <a:pt x="2805" y="0"/>
                    </a:moveTo>
                    <a:cubicBezTo>
                      <a:pt x="2592" y="0"/>
                      <a:pt x="2385" y="98"/>
                      <a:pt x="2268" y="275"/>
                    </a:cubicBezTo>
                    <a:lnTo>
                      <a:pt x="177" y="3456"/>
                    </a:lnTo>
                    <a:cubicBezTo>
                      <a:pt x="0" y="3728"/>
                      <a:pt x="97" y="4079"/>
                      <a:pt x="394" y="4238"/>
                    </a:cubicBezTo>
                    <a:cubicBezTo>
                      <a:pt x="497" y="4296"/>
                      <a:pt x="607" y="4318"/>
                      <a:pt x="714" y="4318"/>
                    </a:cubicBezTo>
                    <a:cubicBezTo>
                      <a:pt x="927" y="4318"/>
                      <a:pt x="1136" y="4220"/>
                      <a:pt x="1256" y="4042"/>
                    </a:cubicBezTo>
                    <a:lnTo>
                      <a:pt x="3342" y="861"/>
                    </a:lnTo>
                    <a:cubicBezTo>
                      <a:pt x="3520" y="590"/>
                      <a:pt x="3422" y="240"/>
                      <a:pt x="3124" y="80"/>
                    </a:cubicBezTo>
                    <a:cubicBezTo>
                      <a:pt x="3024" y="26"/>
                      <a:pt x="2914" y="0"/>
                      <a:pt x="2805"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5893975" y="1862675"/>
                <a:ext cx="109625" cy="19125"/>
              </a:xfrm>
              <a:custGeom>
                <a:avLst/>
                <a:gdLst/>
                <a:ahLst/>
                <a:cxnLst/>
                <a:rect l="l" t="t" r="r" b="b"/>
                <a:pathLst>
                  <a:path w="4385" h="765" extrusionOk="0">
                    <a:moveTo>
                      <a:pt x="417" y="1"/>
                    </a:moveTo>
                    <a:cubicBezTo>
                      <a:pt x="187" y="1"/>
                      <a:pt x="0" y="174"/>
                      <a:pt x="0" y="383"/>
                    </a:cubicBezTo>
                    <a:cubicBezTo>
                      <a:pt x="0" y="591"/>
                      <a:pt x="187" y="764"/>
                      <a:pt x="417" y="764"/>
                    </a:cubicBezTo>
                    <a:lnTo>
                      <a:pt x="3968" y="764"/>
                    </a:lnTo>
                    <a:cubicBezTo>
                      <a:pt x="4198" y="764"/>
                      <a:pt x="4385" y="591"/>
                      <a:pt x="4385" y="383"/>
                    </a:cubicBezTo>
                    <a:cubicBezTo>
                      <a:pt x="4385" y="174"/>
                      <a:pt x="4198" y="1"/>
                      <a:pt x="3968"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5888750" y="1952125"/>
                <a:ext cx="135825" cy="19100"/>
              </a:xfrm>
              <a:custGeom>
                <a:avLst/>
                <a:gdLst/>
                <a:ahLst/>
                <a:cxnLst/>
                <a:rect l="l" t="t" r="r" b="b"/>
                <a:pathLst>
                  <a:path w="5433" h="764" extrusionOk="0">
                    <a:moveTo>
                      <a:pt x="417" y="1"/>
                    </a:moveTo>
                    <a:cubicBezTo>
                      <a:pt x="187" y="1"/>
                      <a:pt x="0" y="173"/>
                      <a:pt x="0" y="382"/>
                    </a:cubicBezTo>
                    <a:cubicBezTo>
                      <a:pt x="0" y="591"/>
                      <a:pt x="187" y="763"/>
                      <a:pt x="417" y="763"/>
                    </a:cubicBezTo>
                    <a:lnTo>
                      <a:pt x="5011" y="763"/>
                    </a:lnTo>
                    <a:cubicBezTo>
                      <a:pt x="5247" y="763"/>
                      <a:pt x="5433" y="591"/>
                      <a:pt x="5433" y="382"/>
                    </a:cubicBezTo>
                    <a:cubicBezTo>
                      <a:pt x="5433" y="173"/>
                      <a:pt x="5247" y="1"/>
                      <a:pt x="5011"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5888750" y="2042000"/>
                <a:ext cx="121400" cy="19000"/>
              </a:xfrm>
              <a:custGeom>
                <a:avLst/>
                <a:gdLst/>
                <a:ahLst/>
                <a:cxnLst/>
                <a:rect l="l" t="t" r="r" b="b"/>
                <a:pathLst>
                  <a:path w="4856" h="760" extrusionOk="0">
                    <a:moveTo>
                      <a:pt x="417" y="1"/>
                    </a:moveTo>
                    <a:cubicBezTo>
                      <a:pt x="187" y="1"/>
                      <a:pt x="0" y="169"/>
                      <a:pt x="0" y="382"/>
                    </a:cubicBezTo>
                    <a:cubicBezTo>
                      <a:pt x="0" y="591"/>
                      <a:pt x="187" y="759"/>
                      <a:pt x="417" y="759"/>
                    </a:cubicBezTo>
                    <a:lnTo>
                      <a:pt x="4438" y="759"/>
                    </a:lnTo>
                    <a:cubicBezTo>
                      <a:pt x="4669" y="759"/>
                      <a:pt x="4856" y="591"/>
                      <a:pt x="4856" y="382"/>
                    </a:cubicBezTo>
                    <a:cubicBezTo>
                      <a:pt x="4856" y="169"/>
                      <a:pt x="4669" y="1"/>
                      <a:pt x="4438"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5888750" y="2138100"/>
                <a:ext cx="121400" cy="19100"/>
              </a:xfrm>
              <a:custGeom>
                <a:avLst/>
                <a:gdLst/>
                <a:ahLst/>
                <a:cxnLst/>
                <a:rect l="l" t="t" r="r" b="b"/>
                <a:pathLst>
                  <a:path w="4856" h="764" extrusionOk="0">
                    <a:moveTo>
                      <a:pt x="417" y="0"/>
                    </a:moveTo>
                    <a:cubicBezTo>
                      <a:pt x="187" y="0"/>
                      <a:pt x="0" y="173"/>
                      <a:pt x="0" y="381"/>
                    </a:cubicBezTo>
                    <a:cubicBezTo>
                      <a:pt x="0" y="590"/>
                      <a:pt x="187" y="764"/>
                      <a:pt x="417" y="764"/>
                    </a:cubicBezTo>
                    <a:lnTo>
                      <a:pt x="4438" y="764"/>
                    </a:lnTo>
                    <a:cubicBezTo>
                      <a:pt x="4669" y="764"/>
                      <a:pt x="4856" y="590"/>
                      <a:pt x="4856" y="381"/>
                    </a:cubicBezTo>
                    <a:cubicBezTo>
                      <a:pt x="4856" y="173"/>
                      <a:pt x="4669" y="0"/>
                      <a:pt x="4438"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133300" y="1580175"/>
                <a:ext cx="90000" cy="135400"/>
              </a:xfrm>
              <a:custGeom>
                <a:avLst/>
                <a:gdLst/>
                <a:ahLst/>
                <a:cxnLst/>
                <a:rect l="l" t="t" r="r" b="b"/>
                <a:pathLst>
                  <a:path w="3600" h="5416" extrusionOk="0">
                    <a:moveTo>
                      <a:pt x="2886" y="1"/>
                    </a:moveTo>
                    <a:cubicBezTo>
                      <a:pt x="2651" y="1"/>
                      <a:pt x="2424" y="124"/>
                      <a:pt x="2317" y="333"/>
                    </a:cubicBezTo>
                    <a:lnTo>
                      <a:pt x="142" y="4608"/>
                    </a:lnTo>
                    <a:cubicBezTo>
                      <a:pt x="0" y="4892"/>
                      <a:pt x="133" y="5229"/>
                      <a:pt x="449" y="5362"/>
                    </a:cubicBezTo>
                    <a:cubicBezTo>
                      <a:pt x="533" y="5398"/>
                      <a:pt x="621" y="5415"/>
                      <a:pt x="711" y="5415"/>
                    </a:cubicBezTo>
                    <a:cubicBezTo>
                      <a:pt x="950" y="5415"/>
                      <a:pt x="1176" y="5292"/>
                      <a:pt x="1283" y="5083"/>
                    </a:cubicBezTo>
                    <a:lnTo>
                      <a:pt x="3454" y="813"/>
                    </a:lnTo>
                    <a:cubicBezTo>
                      <a:pt x="3600" y="525"/>
                      <a:pt x="3462" y="187"/>
                      <a:pt x="3147" y="54"/>
                    </a:cubicBezTo>
                    <a:cubicBezTo>
                      <a:pt x="3063" y="18"/>
                      <a:pt x="2974" y="1"/>
                      <a:pt x="288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140625" y="1761825"/>
                <a:ext cx="94000" cy="19000"/>
              </a:xfrm>
              <a:custGeom>
                <a:avLst/>
                <a:gdLst/>
                <a:ahLst/>
                <a:cxnLst/>
                <a:rect l="l" t="t" r="r" b="b"/>
                <a:pathLst>
                  <a:path w="3760" h="760" extrusionOk="0">
                    <a:moveTo>
                      <a:pt x="418" y="1"/>
                    </a:moveTo>
                    <a:cubicBezTo>
                      <a:pt x="191" y="1"/>
                      <a:pt x="0" y="169"/>
                      <a:pt x="0" y="382"/>
                    </a:cubicBezTo>
                    <a:cubicBezTo>
                      <a:pt x="0" y="591"/>
                      <a:pt x="191" y="759"/>
                      <a:pt x="418" y="759"/>
                    </a:cubicBezTo>
                    <a:lnTo>
                      <a:pt x="3343" y="759"/>
                    </a:lnTo>
                    <a:cubicBezTo>
                      <a:pt x="3573" y="759"/>
                      <a:pt x="3759" y="591"/>
                      <a:pt x="3759" y="382"/>
                    </a:cubicBezTo>
                    <a:cubicBezTo>
                      <a:pt x="3759" y="169"/>
                      <a:pt x="3573" y="1"/>
                      <a:pt x="3343"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126750" y="2167850"/>
                <a:ext cx="87900" cy="107975"/>
              </a:xfrm>
              <a:custGeom>
                <a:avLst/>
                <a:gdLst/>
                <a:ahLst/>
                <a:cxnLst/>
                <a:rect l="l" t="t" r="r" b="b"/>
                <a:pathLst>
                  <a:path w="3516" h="4319" extrusionOk="0">
                    <a:moveTo>
                      <a:pt x="712" y="0"/>
                    </a:moveTo>
                    <a:cubicBezTo>
                      <a:pt x="602" y="0"/>
                      <a:pt x="492" y="26"/>
                      <a:pt x="391" y="80"/>
                    </a:cubicBezTo>
                    <a:cubicBezTo>
                      <a:pt x="98" y="240"/>
                      <a:pt x="0" y="590"/>
                      <a:pt x="174" y="861"/>
                    </a:cubicBezTo>
                    <a:lnTo>
                      <a:pt x="2264" y="4042"/>
                    </a:lnTo>
                    <a:cubicBezTo>
                      <a:pt x="2380" y="4220"/>
                      <a:pt x="2588" y="4318"/>
                      <a:pt x="2801" y="4318"/>
                    </a:cubicBezTo>
                    <a:cubicBezTo>
                      <a:pt x="2912" y="4318"/>
                      <a:pt x="3023" y="4296"/>
                      <a:pt x="3126" y="4238"/>
                    </a:cubicBezTo>
                    <a:cubicBezTo>
                      <a:pt x="3423" y="4079"/>
                      <a:pt x="3515" y="3728"/>
                      <a:pt x="3339" y="3456"/>
                    </a:cubicBezTo>
                    <a:lnTo>
                      <a:pt x="1252" y="275"/>
                    </a:lnTo>
                    <a:cubicBezTo>
                      <a:pt x="1135" y="98"/>
                      <a:pt x="926" y="0"/>
                      <a:pt x="712"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124975" y="1862675"/>
                <a:ext cx="109650" cy="19125"/>
              </a:xfrm>
              <a:custGeom>
                <a:avLst/>
                <a:gdLst/>
                <a:ahLst/>
                <a:cxnLst/>
                <a:rect l="l" t="t" r="r" b="b"/>
                <a:pathLst>
                  <a:path w="4386" h="765" extrusionOk="0">
                    <a:moveTo>
                      <a:pt x="417" y="1"/>
                    </a:moveTo>
                    <a:cubicBezTo>
                      <a:pt x="187" y="1"/>
                      <a:pt x="1" y="174"/>
                      <a:pt x="1" y="383"/>
                    </a:cubicBezTo>
                    <a:cubicBezTo>
                      <a:pt x="1" y="591"/>
                      <a:pt x="187" y="764"/>
                      <a:pt x="417" y="764"/>
                    </a:cubicBezTo>
                    <a:lnTo>
                      <a:pt x="3969" y="764"/>
                    </a:lnTo>
                    <a:cubicBezTo>
                      <a:pt x="4199" y="764"/>
                      <a:pt x="4385" y="591"/>
                      <a:pt x="4385" y="383"/>
                    </a:cubicBezTo>
                    <a:cubicBezTo>
                      <a:pt x="4385" y="174"/>
                      <a:pt x="4199" y="1"/>
                      <a:pt x="3969"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9"/>
              <p:cNvSpPr/>
              <p:nvPr/>
            </p:nvSpPr>
            <p:spPr>
              <a:xfrm>
                <a:off x="6104100" y="1952125"/>
                <a:ext cx="135750" cy="19100"/>
              </a:xfrm>
              <a:custGeom>
                <a:avLst/>
                <a:gdLst/>
                <a:ahLst/>
                <a:cxnLst/>
                <a:rect l="l" t="t" r="r" b="b"/>
                <a:pathLst>
                  <a:path w="5430" h="764" extrusionOk="0">
                    <a:moveTo>
                      <a:pt x="418" y="1"/>
                    </a:moveTo>
                    <a:cubicBezTo>
                      <a:pt x="187" y="1"/>
                      <a:pt x="1" y="173"/>
                      <a:pt x="1" y="382"/>
                    </a:cubicBezTo>
                    <a:cubicBezTo>
                      <a:pt x="1" y="591"/>
                      <a:pt x="187" y="763"/>
                      <a:pt x="418" y="763"/>
                    </a:cubicBezTo>
                    <a:lnTo>
                      <a:pt x="5012" y="763"/>
                    </a:lnTo>
                    <a:cubicBezTo>
                      <a:pt x="5243" y="763"/>
                      <a:pt x="5429" y="591"/>
                      <a:pt x="5429" y="382"/>
                    </a:cubicBezTo>
                    <a:cubicBezTo>
                      <a:pt x="5429" y="173"/>
                      <a:pt x="5243" y="1"/>
                      <a:pt x="501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6118425" y="2042000"/>
                <a:ext cx="121425" cy="19000"/>
              </a:xfrm>
              <a:custGeom>
                <a:avLst/>
                <a:gdLst/>
                <a:ahLst/>
                <a:cxnLst/>
                <a:rect l="l" t="t" r="r" b="b"/>
                <a:pathLst>
                  <a:path w="4857" h="760" extrusionOk="0">
                    <a:moveTo>
                      <a:pt x="417" y="1"/>
                    </a:moveTo>
                    <a:cubicBezTo>
                      <a:pt x="192" y="1"/>
                      <a:pt x="1" y="169"/>
                      <a:pt x="1" y="382"/>
                    </a:cubicBezTo>
                    <a:cubicBezTo>
                      <a:pt x="1" y="591"/>
                      <a:pt x="192" y="759"/>
                      <a:pt x="417" y="759"/>
                    </a:cubicBezTo>
                    <a:lnTo>
                      <a:pt x="4439" y="759"/>
                    </a:lnTo>
                    <a:cubicBezTo>
                      <a:pt x="4670" y="759"/>
                      <a:pt x="4856" y="591"/>
                      <a:pt x="4856" y="382"/>
                    </a:cubicBezTo>
                    <a:cubicBezTo>
                      <a:pt x="4856" y="169"/>
                      <a:pt x="4670" y="1"/>
                      <a:pt x="4439"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6118425" y="2138100"/>
                <a:ext cx="121425" cy="19100"/>
              </a:xfrm>
              <a:custGeom>
                <a:avLst/>
                <a:gdLst/>
                <a:ahLst/>
                <a:cxnLst/>
                <a:rect l="l" t="t" r="r" b="b"/>
                <a:pathLst>
                  <a:path w="4857" h="764" extrusionOk="0">
                    <a:moveTo>
                      <a:pt x="417" y="0"/>
                    </a:moveTo>
                    <a:cubicBezTo>
                      <a:pt x="192" y="0"/>
                      <a:pt x="1" y="173"/>
                      <a:pt x="1" y="381"/>
                    </a:cubicBezTo>
                    <a:cubicBezTo>
                      <a:pt x="1" y="590"/>
                      <a:pt x="192" y="764"/>
                      <a:pt x="417" y="764"/>
                    </a:cubicBezTo>
                    <a:lnTo>
                      <a:pt x="4439" y="764"/>
                    </a:lnTo>
                    <a:cubicBezTo>
                      <a:pt x="4670" y="764"/>
                      <a:pt x="4856" y="590"/>
                      <a:pt x="4856" y="381"/>
                    </a:cubicBezTo>
                    <a:cubicBezTo>
                      <a:pt x="4856" y="173"/>
                      <a:pt x="4670" y="0"/>
                      <a:pt x="4439"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5950975" y="1665725"/>
                <a:ext cx="226725" cy="553925"/>
              </a:xfrm>
              <a:custGeom>
                <a:avLst/>
                <a:gdLst/>
                <a:ahLst/>
                <a:cxnLst/>
                <a:rect l="l" t="t" r="r" b="b"/>
                <a:pathLst>
                  <a:path w="9069" h="22157" extrusionOk="0">
                    <a:moveTo>
                      <a:pt x="1" y="0"/>
                    </a:moveTo>
                    <a:lnTo>
                      <a:pt x="1" y="22157"/>
                    </a:lnTo>
                    <a:lnTo>
                      <a:pt x="9069" y="22157"/>
                    </a:lnTo>
                    <a:lnTo>
                      <a:pt x="9069" y="0"/>
                    </a:ln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5970300" y="1686250"/>
                <a:ext cx="188000" cy="512900"/>
              </a:xfrm>
              <a:custGeom>
                <a:avLst/>
                <a:gdLst/>
                <a:ahLst/>
                <a:cxnLst/>
                <a:rect l="l" t="t" r="r" b="b"/>
                <a:pathLst>
                  <a:path w="7520" h="20516" extrusionOk="0">
                    <a:moveTo>
                      <a:pt x="0" y="1"/>
                    </a:moveTo>
                    <a:lnTo>
                      <a:pt x="0" y="20515"/>
                    </a:lnTo>
                    <a:lnTo>
                      <a:pt x="7519" y="20515"/>
                    </a:lnTo>
                    <a:lnTo>
                      <a:pt x="7519" y="1"/>
                    </a:lnTo>
                    <a:close/>
                  </a:path>
                </a:pathLst>
              </a:custGeom>
              <a:solidFill>
                <a:srgbClr val="E6C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5850550" y="1624125"/>
                <a:ext cx="47550" cy="47500"/>
              </a:xfrm>
              <a:custGeom>
                <a:avLst/>
                <a:gdLst/>
                <a:ahLst/>
                <a:cxnLst/>
                <a:rect l="l" t="t" r="r" b="b"/>
                <a:pathLst>
                  <a:path w="1902" h="1900" extrusionOk="0">
                    <a:moveTo>
                      <a:pt x="1901" y="1"/>
                    </a:moveTo>
                    <a:lnTo>
                      <a:pt x="1" y="1385"/>
                    </a:lnTo>
                    <a:lnTo>
                      <a:pt x="1" y="1900"/>
                    </a:lnTo>
                    <a:lnTo>
                      <a:pt x="1901" y="1740"/>
                    </a:lnTo>
                    <a:lnTo>
                      <a:pt x="1901" y="1"/>
                    </a:lnTo>
                    <a:close/>
                  </a:path>
                </a:pathLst>
              </a:custGeom>
              <a:solidFill>
                <a:srgbClr val="AC9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6230500" y="1624125"/>
                <a:ext cx="47500" cy="47500"/>
              </a:xfrm>
              <a:custGeom>
                <a:avLst/>
                <a:gdLst/>
                <a:ahLst/>
                <a:cxnLst/>
                <a:rect l="l" t="t" r="r" b="b"/>
                <a:pathLst>
                  <a:path w="1900" h="1900" extrusionOk="0">
                    <a:moveTo>
                      <a:pt x="0" y="1"/>
                    </a:moveTo>
                    <a:lnTo>
                      <a:pt x="0" y="1740"/>
                    </a:lnTo>
                    <a:lnTo>
                      <a:pt x="1900" y="1900"/>
                    </a:lnTo>
                    <a:lnTo>
                      <a:pt x="1900" y="1385"/>
                    </a:lnTo>
                    <a:lnTo>
                      <a:pt x="0" y="1"/>
                    </a:lnTo>
                    <a:close/>
                  </a:path>
                </a:pathLst>
              </a:custGeom>
              <a:solidFill>
                <a:srgbClr val="AC9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5887850" y="1682250"/>
                <a:ext cx="11025" cy="533400"/>
              </a:xfrm>
              <a:custGeom>
                <a:avLst/>
                <a:gdLst/>
                <a:ahLst/>
                <a:cxnLst/>
                <a:rect l="l" t="t" r="r" b="b"/>
                <a:pathLst>
                  <a:path w="441" h="21336" extrusionOk="0">
                    <a:moveTo>
                      <a:pt x="223" y="1"/>
                    </a:moveTo>
                    <a:cubicBezTo>
                      <a:pt x="98" y="1"/>
                      <a:pt x="0" y="99"/>
                      <a:pt x="0" y="218"/>
                    </a:cubicBezTo>
                    <a:lnTo>
                      <a:pt x="0" y="21119"/>
                    </a:lnTo>
                    <a:cubicBezTo>
                      <a:pt x="0" y="21239"/>
                      <a:pt x="98" y="21336"/>
                      <a:pt x="223" y="21336"/>
                    </a:cubicBezTo>
                    <a:cubicBezTo>
                      <a:pt x="342" y="21336"/>
                      <a:pt x="440" y="21239"/>
                      <a:pt x="440" y="21119"/>
                    </a:cubicBezTo>
                    <a:lnTo>
                      <a:pt x="440" y="18998"/>
                    </a:lnTo>
                    <a:cubicBezTo>
                      <a:pt x="219" y="18988"/>
                      <a:pt x="36" y="18820"/>
                      <a:pt x="36" y="18615"/>
                    </a:cubicBezTo>
                    <a:cubicBezTo>
                      <a:pt x="36" y="18412"/>
                      <a:pt x="219" y="18243"/>
                      <a:pt x="440" y="18238"/>
                    </a:cubicBezTo>
                    <a:lnTo>
                      <a:pt x="440" y="15149"/>
                    </a:lnTo>
                    <a:cubicBezTo>
                      <a:pt x="219" y="15141"/>
                      <a:pt x="36" y="14977"/>
                      <a:pt x="36" y="14772"/>
                    </a:cubicBezTo>
                    <a:cubicBezTo>
                      <a:pt x="36" y="14563"/>
                      <a:pt x="219" y="14399"/>
                      <a:pt x="440" y="14391"/>
                    </a:cubicBezTo>
                    <a:lnTo>
                      <a:pt x="440" y="11558"/>
                    </a:lnTo>
                    <a:cubicBezTo>
                      <a:pt x="219" y="11550"/>
                      <a:pt x="36" y="11382"/>
                      <a:pt x="36" y="11177"/>
                    </a:cubicBezTo>
                    <a:cubicBezTo>
                      <a:pt x="36" y="10973"/>
                      <a:pt x="219" y="10804"/>
                      <a:pt x="440" y="10796"/>
                    </a:cubicBezTo>
                    <a:lnTo>
                      <a:pt x="440" y="7920"/>
                    </a:lnTo>
                    <a:cubicBezTo>
                      <a:pt x="325" y="7853"/>
                      <a:pt x="245" y="7733"/>
                      <a:pt x="245" y="7600"/>
                    </a:cubicBezTo>
                    <a:cubicBezTo>
                      <a:pt x="245" y="7467"/>
                      <a:pt x="325" y="7347"/>
                      <a:pt x="440" y="7280"/>
                    </a:cubicBezTo>
                    <a:lnTo>
                      <a:pt x="440" y="3885"/>
                    </a:lnTo>
                    <a:cubicBezTo>
                      <a:pt x="325" y="3819"/>
                      <a:pt x="245" y="3698"/>
                      <a:pt x="245" y="3565"/>
                    </a:cubicBezTo>
                    <a:cubicBezTo>
                      <a:pt x="245" y="3428"/>
                      <a:pt x="325" y="3313"/>
                      <a:pt x="440" y="3241"/>
                    </a:cubicBezTo>
                    <a:lnTo>
                      <a:pt x="440" y="218"/>
                    </a:lnTo>
                    <a:cubicBezTo>
                      <a:pt x="440" y="99"/>
                      <a:pt x="342" y="1"/>
                      <a:pt x="223"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5893975" y="1763275"/>
                <a:ext cx="4900" cy="16100"/>
              </a:xfrm>
              <a:custGeom>
                <a:avLst/>
                <a:gdLst/>
                <a:ahLst/>
                <a:cxnLst/>
                <a:rect l="l" t="t" r="r" b="b"/>
                <a:pathLst>
                  <a:path w="196" h="644" extrusionOk="0">
                    <a:moveTo>
                      <a:pt x="195" y="0"/>
                    </a:moveTo>
                    <a:cubicBezTo>
                      <a:pt x="80" y="72"/>
                      <a:pt x="0" y="187"/>
                      <a:pt x="0" y="324"/>
                    </a:cubicBezTo>
                    <a:cubicBezTo>
                      <a:pt x="0" y="457"/>
                      <a:pt x="80" y="578"/>
                      <a:pt x="195" y="644"/>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5893975" y="1864250"/>
                <a:ext cx="4900" cy="16000"/>
              </a:xfrm>
              <a:custGeom>
                <a:avLst/>
                <a:gdLst/>
                <a:ahLst/>
                <a:cxnLst/>
                <a:rect l="l" t="t" r="r" b="b"/>
                <a:pathLst>
                  <a:path w="196" h="640" extrusionOk="0">
                    <a:moveTo>
                      <a:pt x="195" y="0"/>
                    </a:moveTo>
                    <a:cubicBezTo>
                      <a:pt x="80" y="67"/>
                      <a:pt x="0" y="187"/>
                      <a:pt x="0" y="320"/>
                    </a:cubicBezTo>
                    <a:cubicBezTo>
                      <a:pt x="0" y="453"/>
                      <a:pt x="80" y="573"/>
                      <a:pt x="195" y="640"/>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5888750" y="1952125"/>
                <a:ext cx="10125" cy="19100"/>
              </a:xfrm>
              <a:custGeom>
                <a:avLst/>
                <a:gdLst/>
                <a:ahLst/>
                <a:cxnLst/>
                <a:rect l="l" t="t" r="r" b="b"/>
                <a:pathLst>
                  <a:path w="405" h="764" extrusionOk="0">
                    <a:moveTo>
                      <a:pt x="404" y="1"/>
                    </a:moveTo>
                    <a:cubicBezTo>
                      <a:pt x="183" y="9"/>
                      <a:pt x="0" y="178"/>
                      <a:pt x="0" y="382"/>
                    </a:cubicBezTo>
                    <a:cubicBezTo>
                      <a:pt x="0" y="587"/>
                      <a:pt x="183" y="755"/>
                      <a:pt x="404" y="763"/>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5888750" y="2042000"/>
                <a:ext cx="10125" cy="19000"/>
              </a:xfrm>
              <a:custGeom>
                <a:avLst/>
                <a:gdLst/>
                <a:ahLst/>
                <a:cxnLst/>
                <a:rect l="l" t="t" r="r" b="b"/>
                <a:pathLst>
                  <a:path w="405" h="760" extrusionOk="0">
                    <a:moveTo>
                      <a:pt x="404" y="1"/>
                    </a:moveTo>
                    <a:cubicBezTo>
                      <a:pt x="183" y="9"/>
                      <a:pt x="0" y="173"/>
                      <a:pt x="0" y="382"/>
                    </a:cubicBezTo>
                    <a:cubicBezTo>
                      <a:pt x="0" y="587"/>
                      <a:pt x="183" y="751"/>
                      <a:pt x="404" y="759"/>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5888750" y="2138200"/>
                <a:ext cx="10125" cy="19000"/>
              </a:xfrm>
              <a:custGeom>
                <a:avLst/>
                <a:gdLst/>
                <a:ahLst/>
                <a:cxnLst/>
                <a:rect l="l" t="t" r="r" b="b"/>
                <a:pathLst>
                  <a:path w="405" h="760" extrusionOk="0">
                    <a:moveTo>
                      <a:pt x="404" y="0"/>
                    </a:moveTo>
                    <a:cubicBezTo>
                      <a:pt x="183" y="5"/>
                      <a:pt x="0" y="174"/>
                      <a:pt x="0" y="377"/>
                    </a:cubicBezTo>
                    <a:cubicBezTo>
                      <a:pt x="0" y="582"/>
                      <a:pt x="183" y="750"/>
                      <a:pt x="404" y="760"/>
                    </a:cubicBezTo>
                    <a:lnTo>
                      <a:pt x="404"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6229725" y="1682250"/>
                <a:ext cx="11000" cy="533400"/>
              </a:xfrm>
              <a:custGeom>
                <a:avLst/>
                <a:gdLst/>
                <a:ahLst/>
                <a:cxnLst/>
                <a:rect l="l" t="t" r="r" b="b"/>
                <a:pathLst>
                  <a:path w="440" h="21336" extrusionOk="0">
                    <a:moveTo>
                      <a:pt x="222" y="1"/>
                    </a:moveTo>
                    <a:cubicBezTo>
                      <a:pt x="103" y="1"/>
                      <a:pt x="0" y="99"/>
                      <a:pt x="0" y="218"/>
                    </a:cubicBezTo>
                    <a:lnTo>
                      <a:pt x="0" y="3241"/>
                    </a:lnTo>
                    <a:cubicBezTo>
                      <a:pt x="120" y="3313"/>
                      <a:pt x="195" y="3428"/>
                      <a:pt x="195" y="3565"/>
                    </a:cubicBezTo>
                    <a:cubicBezTo>
                      <a:pt x="195" y="3698"/>
                      <a:pt x="120" y="3819"/>
                      <a:pt x="0" y="3885"/>
                    </a:cubicBezTo>
                    <a:lnTo>
                      <a:pt x="0" y="7280"/>
                    </a:lnTo>
                    <a:cubicBezTo>
                      <a:pt x="120" y="7347"/>
                      <a:pt x="195" y="7467"/>
                      <a:pt x="195" y="7600"/>
                    </a:cubicBezTo>
                    <a:cubicBezTo>
                      <a:pt x="195" y="7733"/>
                      <a:pt x="120" y="7853"/>
                      <a:pt x="0" y="7920"/>
                    </a:cubicBezTo>
                    <a:lnTo>
                      <a:pt x="0" y="10796"/>
                    </a:lnTo>
                    <a:cubicBezTo>
                      <a:pt x="226" y="10804"/>
                      <a:pt x="404" y="10973"/>
                      <a:pt x="404" y="11177"/>
                    </a:cubicBezTo>
                    <a:cubicBezTo>
                      <a:pt x="404" y="11382"/>
                      <a:pt x="226" y="11550"/>
                      <a:pt x="0" y="11558"/>
                    </a:cubicBezTo>
                    <a:lnTo>
                      <a:pt x="0" y="14391"/>
                    </a:lnTo>
                    <a:cubicBezTo>
                      <a:pt x="226" y="14395"/>
                      <a:pt x="404" y="14563"/>
                      <a:pt x="404" y="14772"/>
                    </a:cubicBezTo>
                    <a:cubicBezTo>
                      <a:pt x="404" y="14977"/>
                      <a:pt x="226" y="15145"/>
                      <a:pt x="0" y="15149"/>
                    </a:cubicBezTo>
                    <a:lnTo>
                      <a:pt x="0" y="18238"/>
                    </a:lnTo>
                    <a:cubicBezTo>
                      <a:pt x="226" y="18243"/>
                      <a:pt x="404" y="18412"/>
                      <a:pt x="404" y="18615"/>
                    </a:cubicBezTo>
                    <a:cubicBezTo>
                      <a:pt x="404" y="18820"/>
                      <a:pt x="226" y="18988"/>
                      <a:pt x="0" y="18998"/>
                    </a:cubicBezTo>
                    <a:lnTo>
                      <a:pt x="0" y="21119"/>
                    </a:lnTo>
                    <a:cubicBezTo>
                      <a:pt x="0" y="21239"/>
                      <a:pt x="103" y="21336"/>
                      <a:pt x="222" y="21336"/>
                    </a:cubicBezTo>
                    <a:cubicBezTo>
                      <a:pt x="342" y="21336"/>
                      <a:pt x="439" y="21239"/>
                      <a:pt x="439" y="21119"/>
                    </a:cubicBezTo>
                    <a:lnTo>
                      <a:pt x="439" y="218"/>
                    </a:lnTo>
                    <a:cubicBezTo>
                      <a:pt x="439" y="99"/>
                      <a:pt x="342" y="1"/>
                      <a:pt x="222"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6229725" y="1763275"/>
                <a:ext cx="4900" cy="16100"/>
              </a:xfrm>
              <a:custGeom>
                <a:avLst/>
                <a:gdLst/>
                <a:ahLst/>
                <a:cxnLst/>
                <a:rect l="l" t="t" r="r" b="b"/>
                <a:pathLst>
                  <a:path w="196" h="644" extrusionOk="0">
                    <a:moveTo>
                      <a:pt x="0" y="0"/>
                    </a:moveTo>
                    <a:lnTo>
                      <a:pt x="0" y="644"/>
                    </a:lnTo>
                    <a:cubicBezTo>
                      <a:pt x="120" y="578"/>
                      <a:pt x="195" y="457"/>
                      <a:pt x="195" y="324"/>
                    </a:cubicBezTo>
                    <a:cubicBezTo>
                      <a:pt x="195" y="187"/>
                      <a:pt x="120" y="72"/>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6229725" y="1864250"/>
                <a:ext cx="4900" cy="16000"/>
              </a:xfrm>
              <a:custGeom>
                <a:avLst/>
                <a:gdLst/>
                <a:ahLst/>
                <a:cxnLst/>
                <a:rect l="l" t="t" r="r" b="b"/>
                <a:pathLst>
                  <a:path w="196" h="640" extrusionOk="0">
                    <a:moveTo>
                      <a:pt x="0" y="0"/>
                    </a:moveTo>
                    <a:lnTo>
                      <a:pt x="0" y="640"/>
                    </a:lnTo>
                    <a:cubicBezTo>
                      <a:pt x="120" y="573"/>
                      <a:pt x="195" y="453"/>
                      <a:pt x="195" y="320"/>
                    </a:cubicBezTo>
                    <a:cubicBezTo>
                      <a:pt x="195" y="187"/>
                      <a:pt x="120" y="67"/>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6229725" y="1952125"/>
                <a:ext cx="10125" cy="19100"/>
              </a:xfrm>
              <a:custGeom>
                <a:avLst/>
                <a:gdLst/>
                <a:ahLst/>
                <a:cxnLst/>
                <a:rect l="l" t="t" r="r" b="b"/>
                <a:pathLst>
                  <a:path w="405" h="764" extrusionOk="0">
                    <a:moveTo>
                      <a:pt x="0" y="1"/>
                    </a:moveTo>
                    <a:lnTo>
                      <a:pt x="0" y="763"/>
                    </a:lnTo>
                    <a:cubicBezTo>
                      <a:pt x="226" y="755"/>
                      <a:pt x="404" y="587"/>
                      <a:pt x="404" y="382"/>
                    </a:cubicBezTo>
                    <a:cubicBezTo>
                      <a:pt x="404" y="178"/>
                      <a:pt x="226" y="9"/>
                      <a:pt x="0"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6229725" y="2042000"/>
                <a:ext cx="10125" cy="19000"/>
              </a:xfrm>
              <a:custGeom>
                <a:avLst/>
                <a:gdLst/>
                <a:ahLst/>
                <a:cxnLst/>
                <a:rect l="l" t="t" r="r" b="b"/>
                <a:pathLst>
                  <a:path w="405" h="760" extrusionOk="0">
                    <a:moveTo>
                      <a:pt x="0" y="1"/>
                    </a:moveTo>
                    <a:lnTo>
                      <a:pt x="0" y="759"/>
                    </a:lnTo>
                    <a:cubicBezTo>
                      <a:pt x="226" y="755"/>
                      <a:pt x="404" y="587"/>
                      <a:pt x="404" y="382"/>
                    </a:cubicBezTo>
                    <a:cubicBezTo>
                      <a:pt x="404" y="173"/>
                      <a:pt x="226" y="5"/>
                      <a:pt x="0"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6229725" y="2138200"/>
                <a:ext cx="10125" cy="19000"/>
              </a:xfrm>
              <a:custGeom>
                <a:avLst/>
                <a:gdLst/>
                <a:ahLst/>
                <a:cxnLst/>
                <a:rect l="l" t="t" r="r" b="b"/>
                <a:pathLst>
                  <a:path w="405" h="760" extrusionOk="0">
                    <a:moveTo>
                      <a:pt x="0" y="0"/>
                    </a:moveTo>
                    <a:lnTo>
                      <a:pt x="0" y="760"/>
                    </a:lnTo>
                    <a:cubicBezTo>
                      <a:pt x="226" y="750"/>
                      <a:pt x="404" y="582"/>
                      <a:pt x="404" y="377"/>
                    </a:cubicBezTo>
                    <a:cubicBezTo>
                      <a:pt x="404" y="174"/>
                      <a:pt x="226" y="5"/>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5875850" y="1481950"/>
                <a:ext cx="71400" cy="55925"/>
              </a:xfrm>
              <a:custGeom>
                <a:avLst/>
                <a:gdLst/>
                <a:ahLst/>
                <a:cxnLst/>
                <a:rect l="l" t="t" r="r" b="b"/>
                <a:pathLst>
                  <a:path w="2856" h="2237" extrusionOk="0">
                    <a:moveTo>
                      <a:pt x="2172" y="0"/>
                    </a:moveTo>
                    <a:cubicBezTo>
                      <a:pt x="1812" y="0"/>
                      <a:pt x="1353" y="346"/>
                      <a:pt x="1058" y="530"/>
                    </a:cubicBezTo>
                    <a:cubicBezTo>
                      <a:pt x="503" y="872"/>
                      <a:pt x="1" y="1373"/>
                      <a:pt x="494" y="1964"/>
                    </a:cubicBezTo>
                    <a:cubicBezTo>
                      <a:pt x="656" y="2158"/>
                      <a:pt x="831" y="2236"/>
                      <a:pt x="1008" y="2236"/>
                    </a:cubicBezTo>
                    <a:cubicBezTo>
                      <a:pt x="1484" y="2236"/>
                      <a:pt x="1975" y="1671"/>
                      <a:pt x="2270" y="1289"/>
                    </a:cubicBezTo>
                    <a:cubicBezTo>
                      <a:pt x="2563" y="916"/>
                      <a:pt x="2856" y="566"/>
                      <a:pt x="2504" y="153"/>
                    </a:cubicBezTo>
                    <a:cubicBezTo>
                      <a:pt x="2414" y="44"/>
                      <a:pt x="2299" y="0"/>
                      <a:pt x="2172"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5887975" y="1494525"/>
                <a:ext cx="39175" cy="30800"/>
              </a:xfrm>
              <a:custGeom>
                <a:avLst/>
                <a:gdLst/>
                <a:ahLst/>
                <a:cxnLst/>
                <a:rect l="l" t="t" r="r" b="b"/>
                <a:pathLst>
                  <a:path w="1567" h="1232" extrusionOk="0">
                    <a:moveTo>
                      <a:pt x="1193" y="0"/>
                    </a:moveTo>
                    <a:cubicBezTo>
                      <a:pt x="995" y="0"/>
                      <a:pt x="742" y="192"/>
                      <a:pt x="581" y="293"/>
                    </a:cubicBezTo>
                    <a:cubicBezTo>
                      <a:pt x="275" y="479"/>
                      <a:pt x="1" y="755"/>
                      <a:pt x="271" y="1079"/>
                    </a:cubicBezTo>
                    <a:cubicBezTo>
                      <a:pt x="360" y="1188"/>
                      <a:pt x="457" y="1232"/>
                      <a:pt x="555" y="1232"/>
                    </a:cubicBezTo>
                    <a:cubicBezTo>
                      <a:pt x="816" y="1232"/>
                      <a:pt x="1086" y="921"/>
                      <a:pt x="1247" y="711"/>
                    </a:cubicBezTo>
                    <a:cubicBezTo>
                      <a:pt x="1407" y="506"/>
                      <a:pt x="1566" y="311"/>
                      <a:pt x="1376" y="84"/>
                    </a:cubicBezTo>
                    <a:cubicBezTo>
                      <a:pt x="1326" y="24"/>
                      <a:pt x="1263" y="0"/>
                      <a:pt x="119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6181450" y="1481950"/>
                <a:ext cx="71250" cy="55925"/>
              </a:xfrm>
              <a:custGeom>
                <a:avLst/>
                <a:gdLst/>
                <a:ahLst/>
                <a:cxnLst/>
                <a:rect l="l" t="t" r="r" b="b"/>
                <a:pathLst>
                  <a:path w="2850" h="2237" extrusionOk="0">
                    <a:moveTo>
                      <a:pt x="679" y="0"/>
                    </a:moveTo>
                    <a:cubicBezTo>
                      <a:pt x="552" y="0"/>
                      <a:pt x="437" y="44"/>
                      <a:pt x="346" y="153"/>
                    </a:cubicBezTo>
                    <a:cubicBezTo>
                      <a:pt x="0" y="566"/>
                      <a:pt x="293" y="916"/>
                      <a:pt x="582" y="1289"/>
                    </a:cubicBezTo>
                    <a:cubicBezTo>
                      <a:pt x="876" y="1671"/>
                      <a:pt x="1366" y="2236"/>
                      <a:pt x="1843" y="2236"/>
                    </a:cubicBezTo>
                    <a:cubicBezTo>
                      <a:pt x="2020" y="2236"/>
                      <a:pt x="2195" y="2158"/>
                      <a:pt x="2357" y="1964"/>
                    </a:cubicBezTo>
                    <a:cubicBezTo>
                      <a:pt x="2850" y="1373"/>
                      <a:pt x="2349" y="872"/>
                      <a:pt x="1794" y="530"/>
                    </a:cubicBezTo>
                    <a:cubicBezTo>
                      <a:pt x="1499" y="346"/>
                      <a:pt x="1039" y="0"/>
                      <a:pt x="67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6201425" y="1494525"/>
                <a:ext cx="39175" cy="30800"/>
              </a:xfrm>
              <a:custGeom>
                <a:avLst/>
                <a:gdLst/>
                <a:ahLst/>
                <a:cxnLst/>
                <a:rect l="l" t="t" r="r" b="b"/>
                <a:pathLst>
                  <a:path w="1567" h="1232" extrusionOk="0">
                    <a:moveTo>
                      <a:pt x="374" y="0"/>
                    </a:moveTo>
                    <a:cubicBezTo>
                      <a:pt x="305" y="0"/>
                      <a:pt x="242" y="24"/>
                      <a:pt x="192" y="84"/>
                    </a:cubicBezTo>
                    <a:cubicBezTo>
                      <a:pt x="0" y="311"/>
                      <a:pt x="160" y="506"/>
                      <a:pt x="320" y="711"/>
                    </a:cubicBezTo>
                    <a:cubicBezTo>
                      <a:pt x="482" y="921"/>
                      <a:pt x="751" y="1232"/>
                      <a:pt x="1013" y="1232"/>
                    </a:cubicBezTo>
                    <a:cubicBezTo>
                      <a:pt x="1110" y="1232"/>
                      <a:pt x="1207" y="1188"/>
                      <a:pt x="1296" y="1079"/>
                    </a:cubicBezTo>
                    <a:cubicBezTo>
                      <a:pt x="1567" y="755"/>
                      <a:pt x="1292" y="479"/>
                      <a:pt x="985" y="293"/>
                    </a:cubicBezTo>
                    <a:cubicBezTo>
                      <a:pt x="825" y="192"/>
                      <a:pt x="572" y="0"/>
                      <a:pt x="37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6773650" y="2232075"/>
                <a:ext cx="31875" cy="53175"/>
              </a:xfrm>
              <a:custGeom>
                <a:avLst/>
                <a:gdLst/>
                <a:ahLst/>
                <a:cxnLst/>
                <a:rect l="l" t="t" r="r" b="b"/>
                <a:pathLst>
                  <a:path w="1275" h="2127" extrusionOk="0">
                    <a:moveTo>
                      <a:pt x="639" y="0"/>
                    </a:moveTo>
                    <a:cubicBezTo>
                      <a:pt x="289" y="0"/>
                      <a:pt x="0" y="285"/>
                      <a:pt x="0" y="639"/>
                    </a:cubicBezTo>
                    <a:lnTo>
                      <a:pt x="0" y="1487"/>
                    </a:lnTo>
                    <a:cubicBezTo>
                      <a:pt x="0" y="1842"/>
                      <a:pt x="289" y="2126"/>
                      <a:pt x="639" y="2126"/>
                    </a:cubicBezTo>
                    <a:cubicBezTo>
                      <a:pt x="990" y="2126"/>
                      <a:pt x="1274" y="1842"/>
                      <a:pt x="1274" y="1487"/>
                    </a:cubicBezTo>
                    <a:lnTo>
                      <a:pt x="1274" y="639"/>
                    </a:lnTo>
                    <a:cubicBezTo>
                      <a:pt x="1274" y="285"/>
                      <a:pt x="990" y="0"/>
                      <a:pt x="6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6583800" y="2232075"/>
                <a:ext cx="31875" cy="53175"/>
              </a:xfrm>
              <a:custGeom>
                <a:avLst/>
                <a:gdLst/>
                <a:ahLst/>
                <a:cxnLst/>
                <a:rect l="l" t="t" r="r" b="b"/>
                <a:pathLst>
                  <a:path w="1275" h="2127" extrusionOk="0">
                    <a:moveTo>
                      <a:pt x="635" y="0"/>
                    </a:moveTo>
                    <a:cubicBezTo>
                      <a:pt x="284" y="0"/>
                      <a:pt x="0" y="285"/>
                      <a:pt x="0" y="639"/>
                    </a:cubicBezTo>
                    <a:lnTo>
                      <a:pt x="0" y="1487"/>
                    </a:lnTo>
                    <a:cubicBezTo>
                      <a:pt x="0" y="1842"/>
                      <a:pt x="284" y="2126"/>
                      <a:pt x="635" y="2126"/>
                    </a:cubicBezTo>
                    <a:cubicBezTo>
                      <a:pt x="986" y="2126"/>
                      <a:pt x="1274" y="1842"/>
                      <a:pt x="1274" y="1487"/>
                    </a:cubicBezTo>
                    <a:lnTo>
                      <a:pt x="1274" y="639"/>
                    </a:lnTo>
                    <a:cubicBezTo>
                      <a:pt x="1274" y="285"/>
                      <a:pt x="986" y="0"/>
                      <a:pt x="6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6838125" y="2012375"/>
                <a:ext cx="41500" cy="137625"/>
              </a:xfrm>
              <a:custGeom>
                <a:avLst/>
                <a:gdLst/>
                <a:ahLst/>
                <a:cxnLst/>
                <a:rect l="l" t="t" r="r" b="b"/>
                <a:pathLst>
                  <a:path w="1660" h="5505" extrusionOk="0">
                    <a:moveTo>
                      <a:pt x="830" y="0"/>
                    </a:moveTo>
                    <a:cubicBezTo>
                      <a:pt x="373" y="0"/>
                      <a:pt x="0" y="369"/>
                      <a:pt x="0" y="830"/>
                    </a:cubicBezTo>
                    <a:lnTo>
                      <a:pt x="0" y="4674"/>
                    </a:lnTo>
                    <a:cubicBezTo>
                      <a:pt x="0" y="5136"/>
                      <a:pt x="373" y="5504"/>
                      <a:pt x="830" y="5504"/>
                    </a:cubicBezTo>
                    <a:cubicBezTo>
                      <a:pt x="1291" y="5504"/>
                      <a:pt x="1660" y="5136"/>
                      <a:pt x="1660" y="4674"/>
                    </a:cubicBezTo>
                    <a:lnTo>
                      <a:pt x="1660" y="830"/>
                    </a:lnTo>
                    <a:cubicBezTo>
                      <a:pt x="1660" y="369"/>
                      <a:pt x="1291"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6840100" y="1665725"/>
                <a:ext cx="41525" cy="137725"/>
              </a:xfrm>
              <a:custGeom>
                <a:avLst/>
                <a:gdLst/>
                <a:ahLst/>
                <a:cxnLst/>
                <a:rect l="l" t="t" r="r" b="b"/>
                <a:pathLst>
                  <a:path w="1661" h="5509" extrusionOk="0">
                    <a:moveTo>
                      <a:pt x="831" y="0"/>
                    </a:moveTo>
                    <a:cubicBezTo>
                      <a:pt x="370" y="0"/>
                      <a:pt x="1" y="369"/>
                      <a:pt x="1" y="831"/>
                    </a:cubicBezTo>
                    <a:lnTo>
                      <a:pt x="1" y="4674"/>
                    </a:lnTo>
                    <a:cubicBezTo>
                      <a:pt x="1" y="5136"/>
                      <a:pt x="370" y="5509"/>
                      <a:pt x="831" y="5509"/>
                    </a:cubicBezTo>
                    <a:cubicBezTo>
                      <a:pt x="1288" y="5509"/>
                      <a:pt x="1661" y="5136"/>
                      <a:pt x="1661" y="4674"/>
                    </a:cubicBezTo>
                    <a:lnTo>
                      <a:pt x="1661" y="831"/>
                    </a:lnTo>
                    <a:cubicBezTo>
                      <a:pt x="1661" y="369"/>
                      <a:pt x="1288" y="0"/>
                      <a:pt x="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6509650" y="2012375"/>
                <a:ext cx="41550" cy="137625"/>
              </a:xfrm>
              <a:custGeom>
                <a:avLst/>
                <a:gdLst/>
                <a:ahLst/>
                <a:cxnLst/>
                <a:rect l="l" t="t" r="r" b="b"/>
                <a:pathLst>
                  <a:path w="1662" h="5505" extrusionOk="0">
                    <a:moveTo>
                      <a:pt x="832" y="0"/>
                    </a:moveTo>
                    <a:cubicBezTo>
                      <a:pt x="374" y="0"/>
                      <a:pt x="1" y="369"/>
                      <a:pt x="1" y="830"/>
                    </a:cubicBezTo>
                    <a:lnTo>
                      <a:pt x="1" y="4674"/>
                    </a:lnTo>
                    <a:cubicBezTo>
                      <a:pt x="1" y="5136"/>
                      <a:pt x="374" y="5504"/>
                      <a:pt x="832" y="5504"/>
                    </a:cubicBezTo>
                    <a:cubicBezTo>
                      <a:pt x="1289" y="5504"/>
                      <a:pt x="1661" y="5136"/>
                      <a:pt x="1661" y="4674"/>
                    </a:cubicBezTo>
                    <a:lnTo>
                      <a:pt x="1661" y="830"/>
                    </a:lnTo>
                    <a:cubicBezTo>
                      <a:pt x="1661" y="369"/>
                      <a:pt x="1289"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6507650" y="1665725"/>
                <a:ext cx="41550" cy="137725"/>
              </a:xfrm>
              <a:custGeom>
                <a:avLst/>
                <a:gdLst/>
                <a:ahLst/>
                <a:cxnLst/>
                <a:rect l="l" t="t" r="r" b="b"/>
                <a:pathLst>
                  <a:path w="1662" h="5509" extrusionOk="0">
                    <a:moveTo>
                      <a:pt x="832" y="0"/>
                    </a:moveTo>
                    <a:cubicBezTo>
                      <a:pt x="374" y="0"/>
                      <a:pt x="1" y="369"/>
                      <a:pt x="1" y="831"/>
                    </a:cubicBezTo>
                    <a:lnTo>
                      <a:pt x="1" y="4674"/>
                    </a:lnTo>
                    <a:cubicBezTo>
                      <a:pt x="1" y="5136"/>
                      <a:pt x="374" y="5509"/>
                      <a:pt x="832" y="5509"/>
                    </a:cubicBezTo>
                    <a:cubicBezTo>
                      <a:pt x="1293" y="5509"/>
                      <a:pt x="1662" y="5136"/>
                      <a:pt x="1662" y="4674"/>
                    </a:cubicBezTo>
                    <a:lnTo>
                      <a:pt x="1662" y="831"/>
                    </a:lnTo>
                    <a:cubicBezTo>
                      <a:pt x="1662" y="369"/>
                      <a:pt x="1293"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6520550" y="1511400"/>
                <a:ext cx="348525" cy="764425"/>
              </a:xfrm>
              <a:custGeom>
                <a:avLst/>
                <a:gdLst/>
                <a:ahLst/>
                <a:cxnLst/>
                <a:rect l="l" t="t" r="r" b="b"/>
                <a:pathLst>
                  <a:path w="13941" h="30577" extrusionOk="0">
                    <a:moveTo>
                      <a:pt x="4749" y="0"/>
                    </a:moveTo>
                    <a:cubicBezTo>
                      <a:pt x="3698" y="0"/>
                      <a:pt x="0" y="1176"/>
                      <a:pt x="0" y="4368"/>
                    </a:cubicBezTo>
                    <a:lnTo>
                      <a:pt x="191" y="26967"/>
                    </a:lnTo>
                    <a:cubicBezTo>
                      <a:pt x="191" y="28020"/>
                      <a:pt x="2938" y="30576"/>
                      <a:pt x="3991" y="30576"/>
                    </a:cubicBezTo>
                    <a:lnTo>
                      <a:pt x="9942" y="30576"/>
                    </a:lnTo>
                    <a:cubicBezTo>
                      <a:pt x="10989" y="30576"/>
                      <a:pt x="13737" y="28020"/>
                      <a:pt x="13737" y="26967"/>
                    </a:cubicBezTo>
                    <a:lnTo>
                      <a:pt x="13928" y="4368"/>
                    </a:lnTo>
                    <a:cubicBezTo>
                      <a:pt x="13941" y="1273"/>
                      <a:pt x="10231" y="0"/>
                      <a:pt x="9178" y="0"/>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6569250" y="1528150"/>
                <a:ext cx="251025" cy="232475"/>
              </a:xfrm>
              <a:custGeom>
                <a:avLst/>
                <a:gdLst/>
                <a:ahLst/>
                <a:cxnLst/>
                <a:rect l="l" t="t" r="r" b="b"/>
                <a:pathLst>
                  <a:path w="10041" h="9299" extrusionOk="0">
                    <a:moveTo>
                      <a:pt x="3422" y="0"/>
                    </a:moveTo>
                    <a:cubicBezTo>
                      <a:pt x="2664" y="0"/>
                      <a:pt x="1" y="853"/>
                      <a:pt x="1" y="3147"/>
                    </a:cubicBezTo>
                    <a:lnTo>
                      <a:pt x="54" y="9299"/>
                    </a:lnTo>
                    <a:cubicBezTo>
                      <a:pt x="386" y="8752"/>
                      <a:pt x="990" y="8385"/>
                      <a:pt x="1678" y="8385"/>
                    </a:cubicBezTo>
                    <a:lnTo>
                      <a:pt x="2650" y="8385"/>
                    </a:lnTo>
                    <a:lnTo>
                      <a:pt x="2650" y="4284"/>
                    </a:lnTo>
                    <a:cubicBezTo>
                      <a:pt x="2650" y="3236"/>
                      <a:pt x="3498" y="2383"/>
                      <a:pt x="4550" y="2383"/>
                    </a:cubicBezTo>
                    <a:lnTo>
                      <a:pt x="5300" y="2383"/>
                    </a:lnTo>
                    <a:cubicBezTo>
                      <a:pt x="6352" y="2383"/>
                      <a:pt x="7199" y="3236"/>
                      <a:pt x="7199" y="4284"/>
                    </a:cubicBezTo>
                    <a:lnTo>
                      <a:pt x="7199" y="8385"/>
                    </a:lnTo>
                    <a:lnTo>
                      <a:pt x="8354" y="8385"/>
                    </a:lnTo>
                    <a:cubicBezTo>
                      <a:pt x="9041" y="8385"/>
                      <a:pt x="9645" y="8752"/>
                      <a:pt x="9979" y="9299"/>
                    </a:cubicBezTo>
                    <a:lnTo>
                      <a:pt x="10032" y="3147"/>
                    </a:lnTo>
                    <a:cubicBezTo>
                      <a:pt x="10040" y="919"/>
                      <a:pt x="7369" y="0"/>
                      <a:pt x="6614" y="0"/>
                    </a:cubicBezTo>
                    <a:close/>
                  </a:path>
                </a:pathLst>
              </a:custGeom>
              <a:solidFill>
                <a:srgbClr val="908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9"/>
              <p:cNvSpPr/>
              <p:nvPr/>
            </p:nvSpPr>
            <p:spPr>
              <a:xfrm>
                <a:off x="6635475" y="1587725"/>
                <a:ext cx="113775" cy="386600"/>
              </a:xfrm>
              <a:custGeom>
                <a:avLst/>
                <a:gdLst/>
                <a:ahLst/>
                <a:cxnLst/>
                <a:rect l="l" t="t" r="r" b="b"/>
                <a:pathLst>
                  <a:path w="4551" h="15464" extrusionOk="0">
                    <a:moveTo>
                      <a:pt x="1901" y="0"/>
                    </a:moveTo>
                    <a:cubicBezTo>
                      <a:pt x="849" y="0"/>
                      <a:pt x="1" y="853"/>
                      <a:pt x="1" y="1901"/>
                    </a:cubicBezTo>
                    <a:lnTo>
                      <a:pt x="1" y="13565"/>
                    </a:lnTo>
                    <a:cubicBezTo>
                      <a:pt x="1" y="14616"/>
                      <a:pt x="849" y="15464"/>
                      <a:pt x="1901" y="15464"/>
                    </a:cubicBezTo>
                    <a:lnTo>
                      <a:pt x="2651" y="15464"/>
                    </a:lnTo>
                    <a:cubicBezTo>
                      <a:pt x="3703" y="15464"/>
                      <a:pt x="4550" y="14616"/>
                      <a:pt x="4550" y="13565"/>
                    </a:cubicBezTo>
                    <a:lnTo>
                      <a:pt x="4550" y="1901"/>
                    </a:lnTo>
                    <a:cubicBezTo>
                      <a:pt x="4550" y="853"/>
                      <a:pt x="3703" y="0"/>
                      <a:pt x="2651" y="0"/>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9"/>
              <p:cNvSpPr/>
              <p:nvPr/>
            </p:nvSpPr>
            <p:spPr>
              <a:xfrm>
                <a:off x="6563725" y="1737750"/>
                <a:ext cx="261875" cy="420225"/>
              </a:xfrm>
              <a:custGeom>
                <a:avLst/>
                <a:gdLst/>
                <a:ahLst/>
                <a:cxnLst/>
                <a:rect l="l" t="t" r="r" b="b"/>
                <a:pathLst>
                  <a:path w="10475" h="16809" extrusionOk="0">
                    <a:moveTo>
                      <a:pt x="1899" y="1"/>
                    </a:moveTo>
                    <a:cubicBezTo>
                      <a:pt x="852" y="1"/>
                      <a:pt x="0" y="853"/>
                      <a:pt x="0" y="1900"/>
                    </a:cubicBezTo>
                    <a:lnTo>
                      <a:pt x="0" y="14908"/>
                    </a:lnTo>
                    <a:cubicBezTo>
                      <a:pt x="0" y="15957"/>
                      <a:pt x="852" y="16809"/>
                      <a:pt x="1899" y="16809"/>
                    </a:cubicBezTo>
                    <a:lnTo>
                      <a:pt x="8575" y="16809"/>
                    </a:lnTo>
                    <a:cubicBezTo>
                      <a:pt x="9622" y="16809"/>
                      <a:pt x="10474" y="15957"/>
                      <a:pt x="10474" y="14908"/>
                    </a:cubicBezTo>
                    <a:lnTo>
                      <a:pt x="10474" y="1900"/>
                    </a:lnTo>
                    <a:cubicBezTo>
                      <a:pt x="10474" y="853"/>
                      <a:pt x="9622" y="1"/>
                      <a:pt x="8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6533750" y="1765375"/>
                <a:ext cx="108200" cy="130625"/>
              </a:xfrm>
              <a:custGeom>
                <a:avLst/>
                <a:gdLst/>
                <a:ahLst/>
                <a:cxnLst/>
                <a:rect l="l" t="t" r="r" b="b"/>
                <a:pathLst>
                  <a:path w="4328" h="5225" extrusionOk="0">
                    <a:moveTo>
                      <a:pt x="643" y="1"/>
                    </a:moveTo>
                    <a:cubicBezTo>
                      <a:pt x="524" y="1"/>
                      <a:pt x="405" y="38"/>
                      <a:pt x="302" y="115"/>
                    </a:cubicBezTo>
                    <a:cubicBezTo>
                      <a:pt x="49" y="302"/>
                      <a:pt x="1" y="658"/>
                      <a:pt x="187" y="910"/>
                    </a:cubicBezTo>
                    <a:lnTo>
                      <a:pt x="3227" y="4994"/>
                    </a:lnTo>
                    <a:cubicBezTo>
                      <a:pt x="3338" y="5144"/>
                      <a:pt x="3506" y="5224"/>
                      <a:pt x="3684" y="5224"/>
                    </a:cubicBezTo>
                    <a:cubicBezTo>
                      <a:pt x="3799" y="5224"/>
                      <a:pt x="3920" y="5189"/>
                      <a:pt x="4022" y="5113"/>
                    </a:cubicBezTo>
                    <a:cubicBezTo>
                      <a:pt x="4274" y="4923"/>
                      <a:pt x="4328" y="4568"/>
                      <a:pt x="4137" y="4314"/>
                    </a:cubicBezTo>
                    <a:lnTo>
                      <a:pt x="1101" y="232"/>
                    </a:lnTo>
                    <a:cubicBezTo>
                      <a:pt x="988" y="81"/>
                      <a:pt x="816" y="1"/>
                      <a:pt x="643"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6547275" y="2052675"/>
                <a:ext cx="81050" cy="110400"/>
              </a:xfrm>
              <a:custGeom>
                <a:avLst/>
                <a:gdLst/>
                <a:ahLst/>
                <a:cxnLst/>
                <a:rect l="l" t="t" r="r" b="b"/>
                <a:pathLst>
                  <a:path w="3242" h="4416" extrusionOk="0">
                    <a:moveTo>
                      <a:pt x="2812" y="1"/>
                    </a:moveTo>
                    <a:cubicBezTo>
                      <a:pt x="2688" y="1"/>
                      <a:pt x="2565" y="62"/>
                      <a:pt x="2490" y="172"/>
                    </a:cubicBezTo>
                    <a:lnTo>
                      <a:pt x="116" y="3829"/>
                    </a:lnTo>
                    <a:cubicBezTo>
                      <a:pt x="1" y="4007"/>
                      <a:pt x="50" y="4243"/>
                      <a:pt x="227" y="4353"/>
                    </a:cubicBezTo>
                    <a:cubicBezTo>
                      <a:pt x="294" y="4398"/>
                      <a:pt x="365" y="4415"/>
                      <a:pt x="436" y="4415"/>
                    </a:cubicBezTo>
                    <a:cubicBezTo>
                      <a:pt x="560" y="4415"/>
                      <a:pt x="680" y="4353"/>
                      <a:pt x="755" y="4243"/>
                    </a:cubicBezTo>
                    <a:lnTo>
                      <a:pt x="3125" y="586"/>
                    </a:lnTo>
                    <a:cubicBezTo>
                      <a:pt x="3241" y="412"/>
                      <a:pt x="3192" y="177"/>
                      <a:pt x="3014" y="62"/>
                    </a:cubicBezTo>
                    <a:cubicBezTo>
                      <a:pt x="2952" y="20"/>
                      <a:pt x="2882" y="1"/>
                      <a:pt x="2812"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6540275" y="1974300"/>
                <a:ext cx="86725" cy="19000"/>
              </a:xfrm>
              <a:custGeom>
                <a:avLst/>
                <a:gdLst/>
                <a:ahLst/>
                <a:cxnLst/>
                <a:rect l="l" t="t" r="r" b="b"/>
                <a:pathLst>
                  <a:path w="3469" h="760" extrusionOk="0">
                    <a:moveTo>
                      <a:pt x="383" y="1"/>
                    </a:moveTo>
                    <a:cubicBezTo>
                      <a:pt x="174" y="1"/>
                      <a:pt x="1" y="169"/>
                      <a:pt x="1" y="382"/>
                    </a:cubicBezTo>
                    <a:cubicBezTo>
                      <a:pt x="1" y="591"/>
                      <a:pt x="174" y="759"/>
                      <a:pt x="383" y="759"/>
                    </a:cubicBezTo>
                    <a:lnTo>
                      <a:pt x="3090" y="759"/>
                    </a:lnTo>
                    <a:cubicBezTo>
                      <a:pt x="3299" y="759"/>
                      <a:pt x="3468" y="591"/>
                      <a:pt x="3468" y="382"/>
                    </a:cubicBezTo>
                    <a:cubicBezTo>
                      <a:pt x="3468" y="169"/>
                      <a:pt x="3299" y="1"/>
                      <a:pt x="3090"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6747325" y="1765375"/>
                <a:ext cx="108325" cy="130625"/>
              </a:xfrm>
              <a:custGeom>
                <a:avLst/>
                <a:gdLst/>
                <a:ahLst/>
                <a:cxnLst/>
                <a:rect l="l" t="t" r="r" b="b"/>
                <a:pathLst>
                  <a:path w="4333" h="5225" extrusionOk="0">
                    <a:moveTo>
                      <a:pt x="3687" y="1"/>
                    </a:moveTo>
                    <a:cubicBezTo>
                      <a:pt x="3513" y="1"/>
                      <a:pt x="3342" y="81"/>
                      <a:pt x="3228" y="232"/>
                    </a:cubicBezTo>
                    <a:lnTo>
                      <a:pt x="193" y="4314"/>
                    </a:lnTo>
                    <a:cubicBezTo>
                      <a:pt x="1" y="4568"/>
                      <a:pt x="54" y="4923"/>
                      <a:pt x="308" y="5113"/>
                    </a:cubicBezTo>
                    <a:cubicBezTo>
                      <a:pt x="410" y="5189"/>
                      <a:pt x="529" y="5224"/>
                      <a:pt x="645" y="5224"/>
                    </a:cubicBezTo>
                    <a:cubicBezTo>
                      <a:pt x="822" y="5224"/>
                      <a:pt x="991" y="5144"/>
                      <a:pt x="1106" y="4994"/>
                    </a:cubicBezTo>
                    <a:lnTo>
                      <a:pt x="4142" y="910"/>
                    </a:lnTo>
                    <a:cubicBezTo>
                      <a:pt x="4333" y="658"/>
                      <a:pt x="4280" y="302"/>
                      <a:pt x="4027" y="115"/>
                    </a:cubicBezTo>
                    <a:cubicBezTo>
                      <a:pt x="3924" y="38"/>
                      <a:pt x="3805" y="1"/>
                      <a:pt x="3687"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6761000" y="2052675"/>
                <a:ext cx="81025" cy="110400"/>
              </a:xfrm>
              <a:custGeom>
                <a:avLst/>
                <a:gdLst/>
                <a:ahLst/>
                <a:cxnLst/>
                <a:rect l="l" t="t" r="r" b="b"/>
                <a:pathLst>
                  <a:path w="3241" h="4416" extrusionOk="0">
                    <a:moveTo>
                      <a:pt x="430" y="1"/>
                    </a:moveTo>
                    <a:cubicBezTo>
                      <a:pt x="359" y="1"/>
                      <a:pt x="289" y="20"/>
                      <a:pt x="226" y="62"/>
                    </a:cubicBezTo>
                    <a:cubicBezTo>
                      <a:pt x="49" y="177"/>
                      <a:pt x="0" y="412"/>
                      <a:pt x="115" y="586"/>
                    </a:cubicBezTo>
                    <a:lnTo>
                      <a:pt x="2490" y="4243"/>
                    </a:lnTo>
                    <a:cubicBezTo>
                      <a:pt x="2561" y="4353"/>
                      <a:pt x="2681" y="4415"/>
                      <a:pt x="2805" y="4415"/>
                    </a:cubicBezTo>
                    <a:cubicBezTo>
                      <a:pt x="2876" y="4415"/>
                      <a:pt x="2952" y="4398"/>
                      <a:pt x="3014" y="4353"/>
                    </a:cubicBezTo>
                    <a:cubicBezTo>
                      <a:pt x="3192" y="4243"/>
                      <a:pt x="3241" y="4007"/>
                      <a:pt x="3125" y="3829"/>
                    </a:cubicBezTo>
                    <a:lnTo>
                      <a:pt x="750" y="172"/>
                    </a:lnTo>
                    <a:cubicBezTo>
                      <a:pt x="677" y="62"/>
                      <a:pt x="554" y="1"/>
                      <a:pt x="430"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6762325" y="1974300"/>
                <a:ext cx="86675" cy="19000"/>
              </a:xfrm>
              <a:custGeom>
                <a:avLst/>
                <a:gdLst/>
                <a:ahLst/>
                <a:cxnLst/>
                <a:rect l="l" t="t" r="r" b="b"/>
                <a:pathLst>
                  <a:path w="3467" h="760" extrusionOk="0">
                    <a:moveTo>
                      <a:pt x="378" y="1"/>
                    </a:moveTo>
                    <a:cubicBezTo>
                      <a:pt x="169" y="1"/>
                      <a:pt x="1" y="169"/>
                      <a:pt x="1" y="382"/>
                    </a:cubicBezTo>
                    <a:cubicBezTo>
                      <a:pt x="1" y="591"/>
                      <a:pt x="169" y="759"/>
                      <a:pt x="378" y="759"/>
                    </a:cubicBezTo>
                    <a:lnTo>
                      <a:pt x="3085" y="759"/>
                    </a:lnTo>
                    <a:cubicBezTo>
                      <a:pt x="3298" y="759"/>
                      <a:pt x="3467" y="591"/>
                      <a:pt x="3467" y="382"/>
                    </a:cubicBezTo>
                    <a:cubicBezTo>
                      <a:pt x="3467" y="169"/>
                      <a:pt x="3298" y="1"/>
                      <a:pt x="3085"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6595775" y="1844500"/>
                <a:ext cx="197875" cy="250125"/>
              </a:xfrm>
              <a:custGeom>
                <a:avLst/>
                <a:gdLst/>
                <a:ahLst/>
                <a:cxnLst/>
                <a:rect l="l" t="t" r="r" b="b"/>
                <a:pathLst>
                  <a:path w="7915" h="10005" extrusionOk="0">
                    <a:moveTo>
                      <a:pt x="1" y="0"/>
                    </a:moveTo>
                    <a:lnTo>
                      <a:pt x="1" y="10005"/>
                    </a:lnTo>
                    <a:lnTo>
                      <a:pt x="7914" y="10005"/>
                    </a:lnTo>
                    <a:lnTo>
                      <a:pt x="7914" y="0"/>
                    </a:ln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6615525" y="1869575"/>
                <a:ext cx="158250" cy="200075"/>
              </a:xfrm>
              <a:custGeom>
                <a:avLst/>
                <a:gdLst/>
                <a:ahLst/>
                <a:cxnLst/>
                <a:rect l="l" t="t" r="r" b="b"/>
                <a:pathLst>
                  <a:path w="6330" h="8003" extrusionOk="0">
                    <a:moveTo>
                      <a:pt x="0" y="1"/>
                    </a:moveTo>
                    <a:lnTo>
                      <a:pt x="0" y="8002"/>
                    </a:lnTo>
                    <a:lnTo>
                      <a:pt x="6329" y="8002"/>
                    </a:lnTo>
                    <a:lnTo>
                      <a:pt x="6329" y="1"/>
                    </a:lnTo>
                    <a:close/>
                  </a:path>
                </a:pathLst>
              </a:custGeom>
              <a:solidFill>
                <a:srgbClr val="908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6589175" y="1753475"/>
                <a:ext cx="80175" cy="17450"/>
              </a:xfrm>
              <a:custGeom>
                <a:avLst/>
                <a:gdLst/>
                <a:ahLst/>
                <a:cxnLst/>
                <a:rect l="l" t="t" r="r" b="b"/>
                <a:pathLst>
                  <a:path w="3207" h="698" extrusionOk="0">
                    <a:moveTo>
                      <a:pt x="1475" y="1"/>
                    </a:moveTo>
                    <a:cubicBezTo>
                      <a:pt x="1071" y="1"/>
                      <a:pt x="655" y="69"/>
                      <a:pt x="357" y="237"/>
                    </a:cubicBezTo>
                    <a:cubicBezTo>
                      <a:pt x="277" y="277"/>
                      <a:pt x="211" y="330"/>
                      <a:pt x="158" y="384"/>
                    </a:cubicBezTo>
                    <a:cubicBezTo>
                      <a:pt x="101" y="432"/>
                      <a:pt x="64" y="494"/>
                      <a:pt x="42" y="538"/>
                    </a:cubicBezTo>
                    <a:cubicBezTo>
                      <a:pt x="0" y="636"/>
                      <a:pt x="10" y="693"/>
                      <a:pt x="7" y="698"/>
                    </a:cubicBezTo>
                    <a:lnTo>
                      <a:pt x="7" y="698"/>
                    </a:lnTo>
                    <a:cubicBezTo>
                      <a:pt x="10" y="696"/>
                      <a:pt x="23" y="688"/>
                      <a:pt x="38" y="671"/>
                    </a:cubicBezTo>
                    <a:cubicBezTo>
                      <a:pt x="56" y="654"/>
                      <a:pt x="91" y="636"/>
                      <a:pt x="127" y="614"/>
                    </a:cubicBezTo>
                    <a:cubicBezTo>
                      <a:pt x="167" y="597"/>
                      <a:pt x="211" y="583"/>
                      <a:pt x="269" y="570"/>
                    </a:cubicBezTo>
                    <a:cubicBezTo>
                      <a:pt x="322" y="561"/>
                      <a:pt x="388" y="552"/>
                      <a:pt x="460" y="552"/>
                    </a:cubicBezTo>
                    <a:cubicBezTo>
                      <a:pt x="516" y="549"/>
                      <a:pt x="578" y="548"/>
                      <a:pt x="643" y="548"/>
                    </a:cubicBezTo>
                    <a:cubicBezTo>
                      <a:pt x="900" y="548"/>
                      <a:pt x="1216" y="566"/>
                      <a:pt x="1539" y="570"/>
                    </a:cubicBezTo>
                    <a:cubicBezTo>
                      <a:pt x="1576" y="570"/>
                      <a:pt x="1613" y="571"/>
                      <a:pt x="1650" y="571"/>
                    </a:cubicBezTo>
                    <a:cubicBezTo>
                      <a:pt x="2019" y="571"/>
                      <a:pt x="2393" y="551"/>
                      <a:pt x="2678" y="494"/>
                    </a:cubicBezTo>
                    <a:cubicBezTo>
                      <a:pt x="2838" y="464"/>
                      <a:pt x="2977" y="423"/>
                      <a:pt x="3065" y="388"/>
                    </a:cubicBezTo>
                    <a:cubicBezTo>
                      <a:pt x="3163" y="352"/>
                      <a:pt x="3207" y="321"/>
                      <a:pt x="3207" y="321"/>
                    </a:cubicBezTo>
                    <a:cubicBezTo>
                      <a:pt x="3207" y="321"/>
                      <a:pt x="3149" y="304"/>
                      <a:pt x="3061" y="277"/>
                    </a:cubicBezTo>
                    <a:cubicBezTo>
                      <a:pt x="2971" y="245"/>
                      <a:pt x="2848" y="206"/>
                      <a:pt x="2692" y="165"/>
                    </a:cubicBezTo>
                    <a:cubicBezTo>
                      <a:pt x="2386" y="81"/>
                      <a:pt x="1973" y="6"/>
                      <a:pt x="1547" y="1"/>
                    </a:cubicBezTo>
                    <a:cubicBezTo>
                      <a:pt x="1523" y="1"/>
                      <a:pt x="1499" y="1"/>
                      <a:pt x="1475" y="1"/>
                    </a:cubicBezTo>
                    <a:close/>
                    <a:moveTo>
                      <a:pt x="7" y="698"/>
                    </a:moveTo>
                    <a:lnTo>
                      <a:pt x="7" y="698"/>
                    </a:lnTo>
                    <a:cubicBezTo>
                      <a:pt x="7" y="698"/>
                      <a:pt x="7" y="698"/>
                      <a:pt x="7" y="698"/>
                    </a:cubicBezTo>
                    <a:cubicBezTo>
                      <a:pt x="7" y="698"/>
                      <a:pt x="7" y="698"/>
                      <a:pt x="7" y="69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6502325" y="1795125"/>
                <a:ext cx="47550" cy="47500"/>
              </a:xfrm>
              <a:custGeom>
                <a:avLst/>
                <a:gdLst/>
                <a:ahLst/>
                <a:cxnLst/>
                <a:rect l="l" t="t" r="r" b="b"/>
                <a:pathLst>
                  <a:path w="1902" h="1900" extrusionOk="0">
                    <a:moveTo>
                      <a:pt x="1901" y="0"/>
                    </a:moveTo>
                    <a:lnTo>
                      <a:pt x="1" y="1385"/>
                    </a:lnTo>
                    <a:lnTo>
                      <a:pt x="1" y="1899"/>
                    </a:lnTo>
                    <a:lnTo>
                      <a:pt x="1901" y="1735"/>
                    </a:lnTo>
                    <a:lnTo>
                      <a:pt x="1901" y="0"/>
                    </a:lnTo>
                    <a:close/>
                  </a:path>
                </a:pathLst>
              </a:custGeom>
              <a:solidFill>
                <a:srgbClr val="605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6839450" y="1795125"/>
                <a:ext cx="47500" cy="47500"/>
              </a:xfrm>
              <a:custGeom>
                <a:avLst/>
                <a:gdLst/>
                <a:ahLst/>
                <a:cxnLst/>
                <a:rect l="l" t="t" r="r" b="b"/>
                <a:pathLst>
                  <a:path w="1900" h="1900" extrusionOk="0">
                    <a:moveTo>
                      <a:pt x="0" y="0"/>
                    </a:moveTo>
                    <a:lnTo>
                      <a:pt x="0" y="1735"/>
                    </a:lnTo>
                    <a:lnTo>
                      <a:pt x="1900" y="1899"/>
                    </a:lnTo>
                    <a:lnTo>
                      <a:pt x="1900" y="1385"/>
                    </a:lnTo>
                    <a:lnTo>
                      <a:pt x="0" y="0"/>
                    </a:lnTo>
                    <a:close/>
                  </a:path>
                </a:pathLst>
              </a:custGeom>
              <a:solidFill>
                <a:srgbClr val="605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6537200" y="1854800"/>
                <a:ext cx="15750" cy="315825"/>
              </a:xfrm>
              <a:custGeom>
                <a:avLst/>
                <a:gdLst/>
                <a:ahLst/>
                <a:cxnLst/>
                <a:rect l="l" t="t" r="r" b="b"/>
                <a:pathLst>
                  <a:path w="630" h="12633" extrusionOk="0">
                    <a:moveTo>
                      <a:pt x="218" y="0"/>
                    </a:moveTo>
                    <a:cubicBezTo>
                      <a:pt x="97" y="6"/>
                      <a:pt x="0" y="103"/>
                      <a:pt x="5" y="223"/>
                    </a:cubicBezTo>
                    <a:lnTo>
                      <a:pt x="191" y="12420"/>
                    </a:lnTo>
                    <a:cubicBezTo>
                      <a:pt x="195" y="12535"/>
                      <a:pt x="293" y="12633"/>
                      <a:pt x="408" y="12633"/>
                    </a:cubicBezTo>
                    <a:lnTo>
                      <a:pt x="412" y="12633"/>
                    </a:lnTo>
                    <a:cubicBezTo>
                      <a:pt x="533" y="12628"/>
                      <a:pt x="630" y="12530"/>
                      <a:pt x="626" y="12410"/>
                    </a:cubicBezTo>
                    <a:lnTo>
                      <a:pt x="626" y="12264"/>
                    </a:lnTo>
                    <a:cubicBezTo>
                      <a:pt x="453" y="12149"/>
                      <a:pt x="408" y="11918"/>
                      <a:pt x="519" y="11744"/>
                    </a:cubicBezTo>
                    <a:lnTo>
                      <a:pt x="613" y="11598"/>
                    </a:lnTo>
                    <a:lnTo>
                      <a:pt x="519" y="5539"/>
                    </a:lnTo>
                    <a:lnTo>
                      <a:pt x="506" y="5539"/>
                    </a:lnTo>
                    <a:cubicBezTo>
                      <a:pt x="297" y="5539"/>
                      <a:pt x="124" y="5371"/>
                      <a:pt x="124" y="5162"/>
                    </a:cubicBezTo>
                    <a:cubicBezTo>
                      <a:pt x="124" y="4949"/>
                      <a:pt x="297" y="4781"/>
                      <a:pt x="506" y="4781"/>
                    </a:cubicBezTo>
                    <a:lnTo>
                      <a:pt x="510" y="4781"/>
                    </a:lnTo>
                    <a:lnTo>
                      <a:pt x="439" y="213"/>
                    </a:lnTo>
                    <a:cubicBezTo>
                      <a:pt x="435" y="98"/>
                      <a:pt x="342" y="0"/>
                      <a:pt x="222" y="0"/>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6547400" y="2144750"/>
                <a:ext cx="5450" cy="16675"/>
              </a:xfrm>
              <a:custGeom>
                <a:avLst/>
                <a:gdLst/>
                <a:ahLst/>
                <a:cxnLst/>
                <a:rect l="l" t="t" r="r" b="b"/>
                <a:pathLst>
                  <a:path w="218" h="667" extrusionOk="0">
                    <a:moveTo>
                      <a:pt x="205" y="0"/>
                    </a:moveTo>
                    <a:lnTo>
                      <a:pt x="111" y="146"/>
                    </a:lnTo>
                    <a:cubicBezTo>
                      <a:pt x="0" y="320"/>
                      <a:pt x="45" y="551"/>
                      <a:pt x="218" y="666"/>
                    </a:cubicBezTo>
                    <a:lnTo>
                      <a:pt x="205" y="0"/>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6540275" y="1974300"/>
                <a:ext cx="9900" cy="19000"/>
              </a:xfrm>
              <a:custGeom>
                <a:avLst/>
                <a:gdLst/>
                <a:ahLst/>
                <a:cxnLst/>
                <a:rect l="l" t="t" r="r" b="b"/>
                <a:pathLst>
                  <a:path w="396" h="760" extrusionOk="0">
                    <a:moveTo>
                      <a:pt x="383" y="1"/>
                    </a:moveTo>
                    <a:cubicBezTo>
                      <a:pt x="174" y="1"/>
                      <a:pt x="1" y="169"/>
                      <a:pt x="1" y="382"/>
                    </a:cubicBezTo>
                    <a:cubicBezTo>
                      <a:pt x="1" y="591"/>
                      <a:pt x="174" y="759"/>
                      <a:pt x="383" y="759"/>
                    </a:cubicBezTo>
                    <a:lnTo>
                      <a:pt x="396" y="759"/>
                    </a:lnTo>
                    <a:lnTo>
                      <a:pt x="387" y="1"/>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6836325" y="1854800"/>
                <a:ext cx="15800" cy="315825"/>
              </a:xfrm>
              <a:custGeom>
                <a:avLst/>
                <a:gdLst/>
                <a:ahLst/>
                <a:cxnLst/>
                <a:rect l="l" t="t" r="r" b="b"/>
                <a:pathLst>
                  <a:path w="632" h="12633" extrusionOk="0">
                    <a:moveTo>
                      <a:pt x="409" y="0"/>
                    </a:moveTo>
                    <a:cubicBezTo>
                      <a:pt x="289" y="0"/>
                      <a:pt x="196" y="98"/>
                      <a:pt x="191" y="213"/>
                    </a:cubicBezTo>
                    <a:lnTo>
                      <a:pt x="121" y="4781"/>
                    </a:lnTo>
                    <a:lnTo>
                      <a:pt x="125" y="4781"/>
                    </a:lnTo>
                    <a:cubicBezTo>
                      <a:pt x="338" y="4781"/>
                      <a:pt x="507" y="4949"/>
                      <a:pt x="507" y="5162"/>
                    </a:cubicBezTo>
                    <a:cubicBezTo>
                      <a:pt x="507" y="5371"/>
                      <a:pt x="338" y="5539"/>
                      <a:pt x="125" y="5539"/>
                    </a:cubicBezTo>
                    <a:lnTo>
                      <a:pt x="112" y="5539"/>
                    </a:lnTo>
                    <a:lnTo>
                      <a:pt x="19" y="11598"/>
                    </a:lnTo>
                    <a:lnTo>
                      <a:pt x="112" y="11744"/>
                    </a:lnTo>
                    <a:cubicBezTo>
                      <a:pt x="228" y="11918"/>
                      <a:pt x="179" y="12149"/>
                      <a:pt x="5" y="12264"/>
                    </a:cubicBezTo>
                    <a:lnTo>
                      <a:pt x="5" y="12410"/>
                    </a:lnTo>
                    <a:cubicBezTo>
                      <a:pt x="1" y="12530"/>
                      <a:pt x="99" y="12628"/>
                      <a:pt x="218" y="12633"/>
                    </a:cubicBezTo>
                    <a:lnTo>
                      <a:pt x="222" y="12633"/>
                    </a:lnTo>
                    <a:cubicBezTo>
                      <a:pt x="338" y="12633"/>
                      <a:pt x="435" y="12535"/>
                      <a:pt x="441" y="12420"/>
                    </a:cubicBezTo>
                    <a:lnTo>
                      <a:pt x="627" y="223"/>
                    </a:lnTo>
                    <a:cubicBezTo>
                      <a:pt x="631" y="103"/>
                      <a:pt x="533" y="6"/>
                      <a:pt x="414" y="0"/>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6836425" y="2144750"/>
                <a:ext cx="5600" cy="16675"/>
              </a:xfrm>
              <a:custGeom>
                <a:avLst/>
                <a:gdLst/>
                <a:ahLst/>
                <a:cxnLst/>
                <a:rect l="l" t="t" r="r" b="b"/>
                <a:pathLst>
                  <a:path w="224" h="667" extrusionOk="0">
                    <a:moveTo>
                      <a:pt x="15" y="0"/>
                    </a:moveTo>
                    <a:lnTo>
                      <a:pt x="1" y="666"/>
                    </a:lnTo>
                    <a:cubicBezTo>
                      <a:pt x="175" y="551"/>
                      <a:pt x="224" y="320"/>
                      <a:pt x="108" y="146"/>
                    </a:cubicBezTo>
                    <a:lnTo>
                      <a:pt x="15" y="0"/>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6839100" y="1974300"/>
                <a:ext cx="9900" cy="19000"/>
              </a:xfrm>
              <a:custGeom>
                <a:avLst/>
                <a:gdLst/>
                <a:ahLst/>
                <a:cxnLst/>
                <a:rect l="l" t="t" r="r" b="b"/>
                <a:pathLst>
                  <a:path w="396" h="760" extrusionOk="0">
                    <a:moveTo>
                      <a:pt x="10" y="1"/>
                    </a:moveTo>
                    <a:lnTo>
                      <a:pt x="1" y="759"/>
                    </a:lnTo>
                    <a:lnTo>
                      <a:pt x="14" y="759"/>
                    </a:lnTo>
                    <a:cubicBezTo>
                      <a:pt x="227" y="759"/>
                      <a:pt x="396" y="591"/>
                      <a:pt x="396" y="382"/>
                    </a:cubicBezTo>
                    <a:cubicBezTo>
                      <a:pt x="396" y="169"/>
                      <a:pt x="227" y="1"/>
                      <a:pt x="14" y="1"/>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6532175" y="1527600"/>
                <a:ext cx="60300" cy="50875"/>
              </a:xfrm>
              <a:custGeom>
                <a:avLst/>
                <a:gdLst/>
                <a:ahLst/>
                <a:cxnLst/>
                <a:rect l="l" t="t" r="r" b="b"/>
                <a:pathLst>
                  <a:path w="2412" h="2035" extrusionOk="0">
                    <a:moveTo>
                      <a:pt x="1890" y="0"/>
                    </a:moveTo>
                    <a:cubicBezTo>
                      <a:pt x="1574" y="0"/>
                      <a:pt x="1152" y="383"/>
                      <a:pt x="889" y="586"/>
                    </a:cubicBezTo>
                    <a:cubicBezTo>
                      <a:pt x="423" y="941"/>
                      <a:pt x="1" y="1420"/>
                      <a:pt x="431" y="1860"/>
                    </a:cubicBezTo>
                    <a:cubicBezTo>
                      <a:pt x="551" y="1983"/>
                      <a:pt x="677" y="2035"/>
                      <a:pt x="804" y="2035"/>
                    </a:cubicBezTo>
                    <a:cubicBezTo>
                      <a:pt x="1231" y="2035"/>
                      <a:pt x="1671" y="1459"/>
                      <a:pt x="1928" y="1083"/>
                    </a:cubicBezTo>
                    <a:cubicBezTo>
                      <a:pt x="2172" y="732"/>
                      <a:pt x="2412" y="404"/>
                      <a:pt x="2114" y="93"/>
                    </a:cubicBezTo>
                    <a:cubicBezTo>
                      <a:pt x="2051" y="27"/>
                      <a:pt x="1974" y="0"/>
                      <a:pt x="1890"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6541750" y="1539100"/>
                <a:ext cx="33175" cy="27975"/>
              </a:xfrm>
              <a:custGeom>
                <a:avLst/>
                <a:gdLst/>
                <a:ahLst/>
                <a:cxnLst/>
                <a:rect l="l" t="t" r="r" b="b"/>
                <a:pathLst>
                  <a:path w="1327" h="1119" extrusionOk="0">
                    <a:moveTo>
                      <a:pt x="1039" y="0"/>
                    </a:moveTo>
                    <a:cubicBezTo>
                      <a:pt x="864" y="0"/>
                      <a:pt x="632" y="209"/>
                      <a:pt x="488" y="321"/>
                    </a:cubicBezTo>
                    <a:cubicBezTo>
                      <a:pt x="230" y="517"/>
                      <a:pt x="0" y="778"/>
                      <a:pt x="235" y="1023"/>
                    </a:cubicBezTo>
                    <a:cubicBezTo>
                      <a:pt x="301" y="1090"/>
                      <a:pt x="370" y="1118"/>
                      <a:pt x="440" y="1118"/>
                    </a:cubicBezTo>
                    <a:cubicBezTo>
                      <a:pt x="676" y="1118"/>
                      <a:pt x="917" y="802"/>
                      <a:pt x="1060" y="597"/>
                    </a:cubicBezTo>
                    <a:cubicBezTo>
                      <a:pt x="1193" y="401"/>
                      <a:pt x="1327" y="219"/>
                      <a:pt x="1163" y="50"/>
                    </a:cubicBezTo>
                    <a:cubicBezTo>
                      <a:pt x="1127" y="15"/>
                      <a:pt x="1085" y="0"/>
                      <a:pt x="1039"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6796725" y="1527600"/>
                <a:ext cx="60275" cy="50875"/>
              </a:xfrm>
              <a:custGeom>
                <a:avLst/>
                <a:gdLst/>
                <a:ahLst/>
                <a:cxnLst/>
                <a:rect l="l" t="t" r="r" b="b"/>
                <a:pathLst>
                  <a:path w="2411" h="2035" extrusionOk="0">
                    <a:moveTo>
                      <a:pt x="526" y="0"/>
                    </a:moveTo>
                    <a:cubicBezTo>
                      <a:pt x="442" y="0"/>
                      <a:pt x="366" y="27"/>
                      <a:pt x="302" y="93"/>
                    </a:cubicBezTo>
                    <a:cubicBezTo>
                      <a:pt x="1" y="404"/>
                      <a:pt x="245" y="732"/>
                      <a:pt x="484" y="1083"/>
                    </a:cubicBezTo>
                    <a:cubicBezTo>
                      <a:pt x="744" y="1459"/>
                      <a:pt x="1182" y="2035"/>
                      <a:pt x="1609" y="2035"/>
                    </a:cubicBezTo>
                    <a:cubicBezTo>
                      <a:pt x="1737" y="2035"/>
                      <a:pt x="1864" y="1983"/>
                      <a:pt x="1984" y="1860"/>
                    </a:cubicBezTo>
                    <a:cubicBezTo>
                      <a:pt x="2410" y="1420"/>
                      <a:pt x="1993" y="941"/>
                      <a:pt x="1527" y="586"/>
                    </a:cubicBezTo>
                    <a:cubicBezTo>
                      <a:pt x="1264" y="383"/>
                      <a:pt x="841" y="0"/>
                      <a:pt x="52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6814350" y="1539100"/>
                <a:ext cx="33100" cy="27975"/>
              </a:xfrm>
              <a:custGeom>
                <a:avLst/>
                <a:gdLst/>
                <a:ahLst/>
                <a:cxnLst/>
                <a:rect l="l" t="t" r="r" b="b"/>
                <a:pathLst>
                  <a:path w="1324" h="1119" extrusionOk="0">
                    <a:moveTo>
                      <a:pt x="287" y="0"/>
                    </a:moveTo>
                    <a:cubicBezTo>
                      <a:pt x="241" y="0"/>
                      <a:pt x="199" y="15"/>
                      <a:pt x="165" y="50"/>
                    </a:cubicBezTo>
                    <a:cubicBezTo>
                      <a:pt x="1" y="219"/>
                      <a:pt x="134" y="401"/>
                      <a:pt x="267" y="597"/>
                    </a:cubicBezTo>
                    <a:cubicBezTo>
                      <a:pt x="408" y="802"/>
                      <a:pt x="651" y="1118"/>
                      <a:pt x="885" y="1118"/>
                    </a:cubicBezTo>
                    <a:cubicBezTo>
                      <a:pt x="954" y="1118"/>
                      <a:pt x="1023" y="1090"/>
                      <a:pt x="1089" y="1023"/>
                    </a:cubicBezTo>
                    <a:cubicBezTo>
                      <a:pt x="1324" y="778"/>
                      <a:pt x="1093" y="517"/>
                      <a:pt x="840" y="321"/>
                    </a:cubicBezTo>
                    <a:cubicBezTo>
                      <a:pt x="693" y="209"/>
                      <a:pt x="460" y="0"/>
                      <a:pt x="287"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6775850" y="1246850"/>
                <a:ext cx="27575" cy="50300"/>
              </a:xfrm>
              <a:custGeom>
                <a:avLst/>
                <a:gdLst/>
                <a:ahLst/>
                <a:cxnLst/>
                <a:rect l="l" t="t" r="r" b="b"/>
                <a:pathLst>
                  <a:path w="1103" h="2012" extrusionOk="0">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6585900" y="1246850"/>
                <a:ext cx="27650" cy="50300"/>
              </a:xfrm>
              <a:custGeom>
                <a:avLst/>
                <a:gdLst/>
                <a:ahLst/>
                <a:cxnLst/>
                <a:rect l="l" t="t" r="r" b="b"/>
                <a:pathLst>
                  <a:path w="1106" h="2012" extrusionOk="0">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9"/>
              <p:cNvSpPr/>
              <p:nvPr/>
            </p:nvSpPr>
            <p:spPr>
              <a:xfrm>
                <a:off x="6824250" y="1008100"/>
                <a:ext cx="44725" cy="153125"/>
              </a:xfrm>
              <a:custGeom>
                <a:avLst/>
                <a:gdLst/>
                <a:ahLst/>
                <a:cxnLst/>
                <a:rect l="l" t="t" r="r" b="b"/>
                <a:pathLst>
                  <a:path w="1789" h="6125" extrusionOk="0">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9"/>
              <p:cNvSpPr/>
              <p:nvPr/>
            </p:nvSpPr>
            <p:spPr>
              <a:xfrm>
                <a:off x="6824250" y="661450"/>
                <a:ext cx="49500" cy="153150"/>
              </a:xfrm>
              <a:custGeom>
                <a:avLst/>
                <a:gdLst/>
                <a:ahLst/>
                <a:cxnLst/>
                <a:rect l="l" t="t" r="r" b="b"/>
                <a:pathLst>
                  <a:path w="1980" h="6126" extrusionOk="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6520300" y="1008100"/>
                <a:ext cx="44775" cy="153125"/>
              </a:xfrm>
              <a:custGeom>
                <a:avLst/>
                <a:gdLst/>
                <a:ahLst/>
                <a:cxnLst/>
                <a:rect l="l" t="t" r="r" b="b"/>
                <a:pathLst>
                  <a:path w="1791" h="6125" extrusionOk="0">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6515550" y="661450"/>
                <a:ext cx="49525" cy="153150"/>
              </a:xfrm>
              <a:custGeom>
                <a:avLst/>
                <a:gdLst/>
                <a:ahLst/>
                <a:cxnLst/>
                <a:rect l="l" t="t" r="r" b="b"/>
                <a:pathLst>
                  <a:path w="1981" h="6126" extrusionOk="0">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6529525" y="491450"/>
                <a:ext cx="330350" cy="791050"/>
              </a:xfrm>
              <a:custGeom>
                <a:avLst/>
                <a:gdLst/>
                <a:ahLst/>
                <a:cxnLst/>
                <a:rect l="l" t="t" r="r" b="b"/>
                <a:pathLst>
                  <a:path w="13214" h="31642" extrusionOk="0">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6575700" y="530950"/>
                <a:ext cx="237925" cy="712050"/>
              </a:xfrm>
              <a:custGeom>
                <a:avLst/>
                <a:gdLst/>
                <a:ahLst/>
                <a:cxnLst/>
                <a:rect l="l" t="t" r="r" b="b"/>
                <a:pathLst>
                  <a:path w="9517" h="28482" extrusionOk="0">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6618525" y="624625"/>
                <a:ext cx="28850" cy="586975"/>
              </a:xfrm>
              <a:custGeom>
                <a:avLst/>
                <a:gdLst/>
                <a:ahLst/>
                <a:cxnLst/>
                <a:rect l="l" t="t" r="r" b="b"/>
                <a:pathLst>
                  <a:path w="1154" h="23479" extrusionOk="0">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6741900" y="624625"/>
                <a:ext cx="28900" cy="586975"/>
              </a:xfrm>
              <a:custGeom>
                <a:avLst/>
                <a:gdLst/>
                <a:ahLst/>
                <a:cxnLst/>
                <a:rect l="l" t="t" r="r" b="b"/>
                <a:pathLst>
                  <a:path w="1156" h="23479" extrusionOk="0">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6567150" y="774625"/>
                <a:ext cx="255000" cy="329225"/>
              </a:xfrm>
              <a:custGeom>
                <a:avLst/>
                <a:gdLst/>
                <a:ahLst/>
                <a:cxnLst/>
                <a:rect l="l" t="t" r="r" b="b"/>
                <a:pathLst>
                  <a:path w="10200" h="13169" extrusionOk="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552400" y="775350"/>
                <a:ext cx="84900" cy="178175"/>
              </a:xfrm>
              <a:custGeom>
                <a:avLst/>
                <a:gdLst/>
                <a:ahLst/>
                <a:cxnLst/>
                <a:rect l="l" t="t" r="r" b="b"/>
                <a:pathLst>
                  <a:path w="3396" h="7127" extrusionOk="0">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6548825" y="1013950"/>
                <a:ext cx="83925" cy="104125"/>
              </a:xfrm>
              <a:custGeom>
                <a:avLst/>
                <a:gdLst/>
                <a:ahLst/>
                <a:cxnLst/>
                <a:rect l="l" t="t" r="r" b="b"/>
                <a:pathLst>
                  <a:path w="3357" h="4165" extrusionOk="0">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6544075" y="964150"/>
                <a:ext cx="81900" cy="18975"/>
              </a:xfrm>
              <a:custGeom>
                <a:avLst/>
                <a:gdLst/>
                <a:ahLst/>
                <a:cxnLst/>
                <a:rect l="l" t="t" r="r" b="b"/>
                <a:pathLst>
                  <a:path w="3276" h="759" extrusionOk="0">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6752000" y="775350"/>
                <a:ext cx="84925" cy="178175"/>
              </a:xfrm>
              <a:custGeom>
                <a:avLst/>
                <a:gdLst/>
                <a:ahLst/>
                <a:cxnLst/>
                <a:rect l="l" t="t" r="r" b="b"/>
                <a:pathLst>
                  <a:path w="3397" h="7127" extrusionOk="0">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6756650" y="1013950"/>
                <a:ext cx="83800" cy="104125"/>
              </a:xfrm>
              <a:custGeom>
                <a:avLst/>
                <a:gdLst/>
                <a:ahLst/>
                <a:cxnLst/>
                <a:rect l="l" t="t" r="r" b="b"/>
                <a:pathLst>
                  <a:path w="3352" h="4165" extrusionOk="0">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763300" y="964150"/>
                <a:ext cx="81925" cy="18975"/>
              </a:xfrm>
              <a:custGeom>
                <a:avLst/>
                <a:gdLst/>
                <a:ahLst/>
                <a:cxnLst/>
                <a:rect l="l" t="t" r="r" b="b"/>
                <a:pathLst>
                  <a:path w="3277" h="759" extrusionOk="0">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6598875" y="883800"/>
                <a:ext cx="191550" cy="167800"/>
              </a:xfrm>
              <a:custGeom>
                <a:avLst/>
                <a:gdLst/>
                <a:ahLst/>
                <a:cxnLst/>
                <a:rect l="l" t="t" r="r" b="b"/>
                <a:pathLst>
                  <a:path w="7662" h="6712" extrusionOk="0">
                    <a:moveTo>
                      <a:pt x="0" y="1"/>
                    </a:moveTo>
                    <a:lnTo>
                      <a:pt x="0" y="6712"/>
                    </a:lnTo>
                    <a:lnTo>
                      <a:pt x="7661" y="6712"/>
                    </a:lnTo>
                    <a:lnTo>
                      <a:pt x="7661" y="1"/>
                    </a:ln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a:off x="6618075" y="900550"/>
                <a:ext cx="153150" cy="134300"/>
              </a:xfrm>
              <a:custGeom>
                <a:avLst/>
                <a:gdLst/>
                <a:ahLst/>
                <a:cxnLst/>
                <a:rect l="l" t="t" r="r" b="b"/>
                <a:pathLst>
                  <a:path w="6126" h="5372" extrusionOk="0">
                    <a:moveTo>
                      <a:pt x="0" y="1"/>
                    </a:moveTo>
                    <a:lnTo>
                      <a:pt x="0" y="5371"/>
                    </a:lnTo>
                    <a:lnTo>
                      <a:pt x="6125" y="5371"/>
                    </a:lnTo>
                    <a:lnTo>
                      <a:pt x="6125" y="1"/>
                    </a:ln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a:off x="6605700" y="787600"/>
                <a:ext cx="77075" cy="20225"/>
              </a:xfrm>
              <a:custGeom>
                <a:avLst/>
                <a:gdLst/>
                <a:ahLst/>
                <a:cxnLst/>
                <a:rect l="l" t="t" r="r" b="b"/>
                <a:pathLst>
                  <a:path w="3083" h="809" extrusionOk="0">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6507125" y="831525"/>
                <a:ext cx="47500" cy="47550"/>
              </a:xfrm>
              <a:custGeom>
                <a:avLst/>
                <a:gdLst/>
                <a:ahLst/>
                <a:cxnLst/>
                <a:rect l="l" t="t" r="r" b="b"/>
                <a:pathLst>
                  <a:path w="1900" h="1902" extrusionOk="0">
                    <a:moveTo>
                      <a:pt x="1900" y="1"/>
                    </a:moveTo>
                    <a:lnTo>
                      <a:pt x="1" y="1385"/>
                    </a:lnTo>
                    <a:lnTo>
                      <a:pt x="1" y="1901"/>
                    </a:lnTo>
                    <a:lnTo>
                      <a:pt x="1900" y="1741"/>
                    </a:lnTo>
                    <a:lnTo>
                      <a:pt x="1900"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6834675" y="831525"/>
                <a:ext cx="47500" cy="47550"/>
              </a:xfrm>
              <a:custGeom>
                <a:avLst/>
                <a:gdLst/>
                <a:ahLst/>
                <a:cxnLst/>
                <a:rect l="l" t="t" r="r" b="b"/>
                <a:pathLst>
                  <a:path w="1900" h="1902" extrusionOk="0">
                    <a:moveTo>
                      <a:pt x="1" y="1"/>
                    </a:moveTo>
                    <a:lnTo>
                      <a:pt x="1" y="1741"/>
                    </a:lnTo>
                    <a:lnTo>
                      <a:pt x="1900" y="1901"/>
                    </a:lnTo>
                    <a:lnTo>
                      <a:pt x="1900" y="1385"/>
                    </a:lnTo>
                    <a:lnTo>
                      <a:pt x="1"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a:off x="6543850" y="899675"/>
                <a:ext cx="16675" cy="301500"/>
              </a:xfrm>
              <a:custGeom>
                <a:avLst/>
                <a:gdLst/>
                <a:ahLst/>
                <a:cxnLst/>
                <a:rect l="l" t="t" r="r" b="b"/>
                <a:pathLst>
                  <a:path w="667" h="12060" extrusionOk="0">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a:off x="6548825" y="1088500"/>
                <a:ext cx="10025" cy="28125"/>
              </a:xfrm>
              <a:custGeom>
                <a:avLst/>
                <a:gdLst/>
                <a:ahLst/>
                <a:cxnLst/>
                <a:rect l="l" t="t" r="r" b="b"/>
                <a:pathLst>
                  <a:path w="401" h="1125" extrusionOk="0">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6545300" y="964150"/>
                <a:ext cx="10775" cy="18975"/>
              </a:xfrm>
              <a:custGeom>
                <a:avLst/>
                <a:gdLst/>
                <a:ahLst/>
                <a:cxnLst/>
                <a:rect l="l" t="t" r="r" b="b"/>
                <a:pathLst>
                  <a:path w="431" h="759" extrusionOk="0">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9"/>
              <p:cNvSpPr/>
              <p:nvPr/>
            </p:nvSpPr>
            <p:spPr>
              <a:xfrm>
                <a:off x="6828800" y="899675"/>
                <a:ext cx="16650" cy="301500"/>
              </a:xfrm>
              <a:custGeom>
                <a:avLst/>
                <a:gdLst/>
                <a:ahLst/>
                <a:cxnLst/>
                <a:rect l="l" t="t" r="r" b="b"/>
                <a:pathLst>
                  <a:path w="666" h="12060" extrusionOk="0">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9"/>
              <p:cNvSpPr/>
              <p:nvPr/>
            </p:nvSpPr>
            <p:spPr>
              <a:xfrm>
                <a:off x="6830450" y="1088500"/>
                <a:ext cx="10000" cy="28125"/>
              </a:xfrm>
              <a:custGeom>
                <a:avLst/>
                <a:gdLst/>
                <a:ahLst/>
                <a:cxnLst/>
                <a:rect l="l" t="t" r="r" b="b"/>
                <a:pathLst>
                  <a:path w="400" h="1125" extrusionOk="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9"/>
              <p:cNvSpPr/>
              <p:nvPr/>
            </p:nvSpPr>
            <p:spPr>
              <a:xfrm>
                <a:off x="6833225" y="964150"/>
                <a:ext cx="10800" cy="18975"/>
              </a:xfrm>
              <a:custGeom>
                <a:avLst/>
                <a:gdLst/>
                <a:ahLst/>
                <a:cxnLst/>
                <a:rect l="l" t="t" r="r" b="b"/>
                <a:pathLst>
                  <a:path w="432" h="759" extrusionOk="0">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9"/>
              <p:cNvSpPr/>
              <p:nvPr/>
            </p:nvSpPr>
            <p:spPr>
              <a:xfrm>
                <a:off x="6521775" y="488250"/>
                <a:ext cx="58600" cy="53075"/>
              </a:xfrm>
              <a:custGeom>
                <a:avLst/>
                <a:gdLst/>
                <a:ahLst/>
                <a:cxnLst/>
                <a:rect l="l" t="t" r="r" b="b"/>
                <a:pathLst>
                  <a:path w="2344" h="2123" extrusionOk="0">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6530850" y="500125"/>
                <a:ext cx="32325" cy="29250"/>
              </a:xfrm>
              <a:custGeom>
                <a:avLst/>
                <a:gdLst/>
                <a:ahLst/>
                <a:cxnLst/>
                <a:rect l="l" t="t" r="r" b="b"/>
                <a:pathLst>
                  <a:path w="1293" h="1170" extrusionOk="0">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6808925" y="488250"/>
                <a:ext cx="58625" cy="53075"/>
              </a:xfrm>
              <a:custGeom>
                <a:avLst/>
                <a:gdLst/>
                <a:ahLst/>
                <a:cxnLst/>
                <a:rect l="l" t="t" r="r" b="b"/>
                <a:pathLst>
                  <a:path w="2345" h="2123" extrusionOk="0">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6826125" y="500125"/>
                <a:ext cx="32300" cy="29250"/>
              </a:xfrm>
              <a:custGeom>
                <a:avLst/>
                <a:gdLst/>
                <a:ahLst/>
                <a:cxnLst/>
                <a:rect l="l" t="t" r="r" b="b"/>
                <a:pathLst>
                  <a:path w="1292" h="1170" extrusionOk="0">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6166475" y="1268275"/>
                <a:ext cx="26300" cy="46975"/>
              </a:xfrm>
              <a:custGeom>
                <a:avLst/>
                <a:gdLst/>
                <a:ahLst/>
                <a:cxnLst/>
                <a:rect l="l" t="t" r="r" b="b"/>
                <a:pathLst>
                  <a:path w="1052" h="1879" extrusionOk="0">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9"/>
              <p:cNvSpPr/>
              <p:nvPr/>
            </p:nvSpPr>
            <p:spPr>
              <a:xfrm>
                <a:off x="5935900" y="1268275"/>
                <a:ext cx="26225" cy="46975"/>
              </a:xfrm>
              <a:custGeom>
                <a:avLst/>
                <a:gdLst/>
                <a:ahLst/>
                <a:cxnLst/>
                <a:rect l="l" t="t" r="r" b="b"/>
                <a:pathLst>
                  <a:path w="1049" h="1879" extrusionOk="0">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9"/>
              <p:cNvSpPr/>
              <p:nvPr/>
            </p:nvSpPr>
            <p:spPr>
              <a:xfrm>
                <a:off x="6216525" y="1063100"/>
                <a:ext cx="44825" cy="153925"/>
              </a:xfrm>
              <a:custGeom>
                <a:avLst/>
                <a:gdLst/>
                <a:ahLst/>
                <a:cxnLst/>
                <a:rect l="l" t="t" r="r" b="b"/>
                <a:pathLst>
                  <a:path w="1793" h="6157" extrusionOk="0">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9"/>
              <p:cNvSpPr/>
              <p:nvPr/>
            </p:nvSpPr>
            <p:spPr>
              <a:xfrm>
                <a:off x="6216525" y="668975"/>
                <a:ext cx="44825" cy="153925"/>
              </a:xfrm>
              <a:custGeom>
                <a:avLst/>
                <a:gdLst/>
                <a:ahLst/>
                <a:cxnLst/>
                <a:rect l="l" t="t" r="r" b="b"/>
                <a:pathLst>
                  <a:path w="1793" h="6157" extrusionOk="0">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9"/>
              <p:cNvSpPr/>
              <p:nvPr/>
            </p:nvSpPr>
            <p:spPr>
              <a:xfrm>
                <a:off x="5867200" y="1063100"/>
                <a:ext cx="44875" cy="153925"/>
              </a:xfrm>
              <a:custGeom>
                <a:avLst/>
                <a:gdLst/>
                <a:ahLst/>
                <a:cxnLst/>
                <a:rect l="l" t="t" r="r" b="b"/>
                <a:pathLst>
                  <a:path w="1795" h="6157" extrusionOk="0">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9"/>
              <p:cNvSpPr/>
              <p:nvPr/>
            </p:nvSpPr>
            <p:spPr>
              <a:xfrm>
                <a:off x="5867200" y="668975"/>
                <a:ext cx="44875" cy="153925"/>
              </a:xfrm>
              <a:custGeom>
                <a:avLst/>
                <a:gdLst/>
                <a:ahLst/>
                <a:cxnLst/>
                <a:rect l="l" t="t" r="r" b="b"/>
                <a:pathLst>
                  <a:path w="1795" h="6157" extrusionOk="0">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9"/>
              <p:cNvSpPr/>
              <p:nvPr/>
            </p:nvSpPr>
            <p:spPr>
              <a:xfrm>
                <a:off x="5881175" y="461725"/>
                <a:ext cx="366325" cy="850500"/>
              </a:xfrm>
              <a:custGeom>
                <a:avLst/>
                <a:gdLst/>
                <a:ahLst/>
                <a:cxnLst/>
                <a:rect l="l" t="t" r="r" b="b"/>
                <a:pathLst>
                  <a:path w="14653" h="34020" extrusionOk="0">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9"/>
              <p:cNvSpPr/>
              <p:nvPr/>
            </p:nvSpPr>
            <p:spPr>
              <a:xfrm>
                <a:off x="5932450" y="485800"/>
                <a:ext cx="263650" cy="114300"/>
              </a:xfrm>
              <a:custGeom>
                <a:avLst/>
                <a:gdLst/>
                <a:ahLst/>
                <a:cxnLst/>
                <a:rect l="l" t="t" r="r" b="b"/>
                <a:pathLst>
                  <a:path w="10546" h="4572" extrusionOk="0">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9"/>
              <p:cNvSpPr/>
              <p:nvPr/>
            </p:nvSpPr>
            <p:spPr>
              <a:xfrm>
                <a:off x="5909950" y="592100"/>
                <a:ext cx="308700" cy="188075"/>
              </a:xfrm>
              <a:custGeom>
                <a:avLst/>
                <a:gdLst/>
                <a:ahLst/>
                <a:cxnLst/>
                <a:rect l="l" t="t" r="r" b="b"/>
                <a:pathLst>
                  <a:path w="12348" h="7523" extrusionOk="0">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9"/>
              <p:cNvSpPr/>
              <p:nvPr/>
            </p:nvSpPr>
            <p:spPr>
              <a:xfrm>
                <a:off x="5900275" y="577925"/>
                <a:ext cx="91800" cy="171325"/>
              </a:xfrm>
              <a:custGeom>
                <a:avLst/>
                <a:gdLst/>
                <a:ahLst/>
                <a:cxnLst/>
                <a:rect l="l" t="t" r="r" b="b"/>
                <a:pathLst>
                  <a:path w="3672" h="6853" extrusionOk="0">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9"/>
              <p:cNvSpPr/>
              <p:nvPr/>
            </p:nvSpPr>
            <p:spPr>
              <a:xfrm>
                <a:off x="5891625" y="731800"/>
                <a:ext cx="87800" cy="19100"/>
              </a:xfrm>
              <a:custGeom>
                <a:avLst/>
                <a:gdLst/>
                <a:ahLst/>
                <a:cxnLst/>
                <a:rect l="l" t="t" r="r" b="b"/>
                <a:pathLst>
                  <a:path w="3512" h="764" extrusionOk="0">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9"/>
              <p:cNvSpPr/>
              <p:nvPr/>
            </p:nvSpPr>
            <p:spPr>
              <a:xfrm>
                <a:off x="6136525" y="577925"/>
                <a:ext cx="91775" cy="171325"/>
              </a:xfrm>
              <a:custGeom>
                <a:avLst/>
                <a:gdLst/>
                <a:ahLst/>
                <a:cxnLst/>
                <a:rect l="l" t="t" r="r" b="b"/>
                <a:pathLst>
                  <a:path w="3671" h="6853" extrusionOk="0">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9"/>
              <p:cNvSpPr/>
              <p:nvPr/>
            </p:nvSpPr>
            <p:spPr>
              <a:xfrm>
                <a:off x="6149175" y="731800"/>
                <a:ext cx="87900" cy="19100"/>
              </a:xfrm>
              <a:custGeom>
                <a:avLst/>
                <a:gdLst/>
                <a:ahLst/>
                <a:cxnLst/>
                <a:rect l="l" t="t" r="r" b="b"/>
                <a:pathLst>
                  <a:path w="3516" h="764" extrusionOk="0">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9"/>
              <p:cNvSpPr/>
              <p:nvPr/>
            </p:nvSpPr>
            <p:spPr>
              <a:xfrm>
                <a:off x="5950325" y="676400"/>
                <a:ext cx="227950" cy="568050"/>
              </a:xfrm>
              <a:custGeom>
                <a:avLst/>
                <a:gdLst/>
                <a:ahLst/>
                <a:cxnLst/>
                <a:rect l="l" t="t" r="r" b="b"/>
                <a:pathLst>
                  <a:path w="9118" h="22722" extrusionOk="0">
                    <a:moveTo>
                      <a:pt x="0" y="1"/>
                    </a:moveTo>
                    <a:lnTo>
                      <a:pt x="0" y="22722"/>
                    </a:lnTo>
                    <a:lnTo>
                      <a:pt x="9117" y="22722"/>
                    </a:lnTo>
                    <a:lnTo>
                      <a:pt x="9117"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9"/>
              <p:cNvSpPr/>
              <p:nvPr/>
            </p:nvSpPr>
            <p:spPr>
              <a:xfrm>
                <a:off x="5973200" y="699950"/>
                <a:ext cx="182300" cy="532850"/>
              </a:xfrm>
              <a:custGeom>
                <a:avLst/>
                <a:gdLst/>
                <a:ahLst/>
                <a:cxnLst/>
                <a:rect l="l" t="t" r="r" b="b"/>
                <a:pathLst>
                  <a:path w="7292" h="21314" extrusionOk="0">
                    <a:moveTo>
                      <a:pt x="0" y="0"/>
                    </a:moveTo>
                    <a:lnTo>
                      <a:pt x="0" y="21313"/>
                    </a:lnTo>
                    <a:lnTo>
                      <a:pt x="7292" y="21313"/>
                    </a:lnTo>
                    <a:lnTo>
                      <a:pt x="7292" y="0"/>
                    </a:ln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9"/>
              <p:cNvSpPr/>
              <p:nvPr/>
            </p:nvSpPr>
            <p:spPr>
              <a:xfrm>
                <a:off x="5962975" y="603275"/>
                <a:ext cx="89475" cy="16250"/>
              </a:xfrm>
              <a:custGeom>
                <a:avLst/>
                <a:gdLst/>
                <a:ahLst/>
                <a:cxnLst/>
                <a:rect l="l" t="t" r="r" b="b"/>
                <a:pathLst>
                  <a:path w="3579" h="650" extrusionOk="0">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9"/>
              <p:cNvSpPr/>
              <p:nvPr/>
            </p:nvSpPr>
            <p:spPr>
              <a:xfrm>
                <a:off x="5909950" y="813350"/>
                <a:ext cx="40400" cy="419450"/>
              </a:xfrm>
              <a:custGeom>
                <a:avLst/>
                <a:gdLst/>
                <a:ahLst/>
                <a:cxnLst/>
                <a:rect l="l" t="t" r="r" b="b"/>
                <a:pathLst>
                  <a:path w="1616" h="16778" extrusionOk="0">
                    <a:moveTo>
                      <a:pt x="0" y="0"/>
                    </a:moveTo>
                    <a:lnTo>
                      <a:pt x="0" y="16777"/>
                    </a:lnTo>
                    <a:lnTo>
                      <a:pt x="1615" y="16777"/>
                    </a:lnTo>
                    <a:lnTo>
                      <a:pt x="1615" y="0"/>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9"/>
              <p:cNvSpPr/>
              <p:nvPr/>
            </p:nvSpPr>
            <p:spPr>
              <a:xfrm>
                <a:off x="6178250" y="810225"/>
                <a:ext cx="40400" cy="422575"/>
              </a:xfrm>
              <a:custGeom>
                <a:avLst/>
                <a:gdLst/>
                <a:ahLst/>
                <a:cxnLst/>
                <a:rect l="l" t="t" r="r" b="b"/>
                <a:pathLst>
                  <a:path w="1616" h="16903" extrusionOk="0">
                    <a:moveTo>
                      <a:pt x="0" y="1"/>
                    </a:moveTo>
                    <a:lnTo>
                      <a:pt x="0" y="16902"/>
                    </a:lnTo>
                    <a:lnTo>
                      <a:pt x="1615" y="16902"/>
                    </a:lnTo>
                    <a:lnTo>
                      <a:pt x="1615" y="1"/>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9"/>
              <p:cNvSpPr/>
              <p:nvPr/>
            </p:nvSpPr>
            <p:spPr>
              <a:xfrm>
                <a:off x="5968650" y="1254625"/>
                <a:ext cx="191300" cy="29650"/>
              </a:xfrm>
              <a:custGeom>
                <a:avLst/>
                <a:gdLst/>
                <a:ahLst/>
                <a:cxnLst/>
                <a:rect l="l" t="t" r="r" b="b"/>
                <a:pathLst>
                  <a:path w="7652" h="1186" extrusionOk="0">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6057175" y="1239100"/>
                <a:ext cx="14225" cy="67375"/>
              </a:xfrm>
              <a:custGeom>
                <a:avLst/>
                <a:gdLst/>
                <a:ahLst/>
                <a:cxnLst/>
                <a:rect l="l" t="t" r="r" b="b"/>
                <a:pathLst>
                  <a:path w="569" h="2695" extrusionOk="0">
                    <a:moveTo>
                      <a:pt x="1" y="1"/>
                    </a:moveTo>
                    <a:lnTo>
                      <a:pt x="1" y="2695"/>
                    </a:lnTo>
                    <a:lnTo>
                      <a:pt x="569" y="2695"/>
                    </a:lnTo>
                    <a:lnTo>
                      <a:pt x="569"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5850550" y="639800"/>
                <a:ext cx="47550" cy="47525"/>
              </a:xfrm>
              <a:custGeom>
                <a:avLst/>
                <a:gdLst/>
                <a:ahLst/>
                <a:cxnLst/>
                <a:rect l="l" t="t" r="r" b="b"/>
                <a:pathLst>
                  <a:path w="1902" h="1901" extrusionOk="0">
                    <a:moveTo>
                      <a:pt x="1901" y="0"/>
                    </a:moveTo>
                    <a:lnTo>
                      <a:pt x="1" y="1385"/>
                    </a:lnTo>
                    <a:lnTo>
                      <a:pt x="1" y="1901"/>
                    </a:lnTo>
                    <a:lnTo>
                      <a:pt x="1901" y="1741"/>
                    </a:lnTo>
                    <a:lnTo>
                      <a:pt x="1901"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9"/>
              <p:cNvSpPr/>
              <p:nvPr/>
            </p:nvSpPr>
            <p:spPr>
              <a:xfrm>
                <a:off x="6230500" y="639800"/>
                <a:ext cx="47500" cy="47525"/>
              </a:xfrm>
              <a:custGeom>
                <a:avLst/>
                <a:gdLst/>
                <a:ahLst/>
                <a:cxnLst/>
                <a:rect l="l" t="t" r="r" b="b"/>
                <a:pathLst>
                  <a:path w="1900" h="1901" extrusionOk="0">
                    <a:moveTo>
                      <a:pt x="0" y="0"/>
                    </a:moveTo>
                    <a:lnTo>
                      <a:pt x="0" y="1741"/>
                    </a:lnTo>
                    <a:lnTo>
                      <a:pt x="1900" y="1901"/>
                    </a:lnTo>
                    <a:lnTo>
                      <a:pt x="1900" y="1385"/>
                    </a:lnTo>
                    <a:lnTo>
                      <a:pt x="0"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9"/>
              <p:cNvSpPr/>
              <p:nvPr/>
            </p:nvSpPr>
            <p:spPr>
              <a:xfrm>
                <a:off x="5924250" y="828450"/>
                <a:ext cx="10450" cy="389375"/>
              </a:xfrm>
              <a:custGeom>
                <a:avLst/>
                <a:gdLst/>
                <a:ahLst/>
                <a:cxnLst/>
                <a:rect l="l" t="t" r="r" b="b"/>
                <a:pathLst>
                  <a:path w="418" h="15575" extrusionOk="0">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9"/>
              <p:cNvSpPr/>
              <p:nvPr/>
            </p:nvSpPr>
            <p:spPr>
              <a:xfrm>
                <a:off x="6193875" y="828450"/>
                <a:ext cx="10575" cy="389375"/>
              </a:xfrm>
              <a:custGeom>
                <a:avLst/>
                <a:gdLst/>
                <a:ahLst/>
                <a:cxnLst/>
                <a:rect l="l" t="t" r="r" b="b"/>
                <a:pathLst>
                  <a:path w="423" h="15575" extrusionOk="0">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9"/>
              <p:cNvSpPr/>
              <p:nvPr/>
            </p:nvSpPr>
            <p:spPr>
              <a:xfrm>
                <a:off x="5895300" y="488900"/>
                <a:ext cx="68475" cy="59225"/>
              </a:xfrm>
              <a:custGeom>
                <a:avLst/>
                <a:gdLst/>
                <a:ahLst/>
                <a:cxnLst/>
                <a:rect l="l" t="t" r="r" b="b"/>
                <a:pathLst>
                  <a:path w="2739" h="2369" extrusionOk="0">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9"/>
              <p:cNvSpPr/>
              <p:nvPr/>
            </p:nvSpPr>
            <p:spPr>
              <a:xfrm>
                <a:off x="5906725" y="502200"/>
                <a:ext cx="37725" cy="32625"/>
              </a:xfrm>
              <a:custGeom>
                <a:avLst/>
                <a:gdLst/>
                <a:ahLst/>
                <a:cxnLst/>
                <a:rect l="l" t="t" r="r" b="b"/>
                <a:pathLst>
                  <a:path w="1509" h="1305" extrusionOk="0">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9"/>
              <p:cNvSpPr/>
              <p:nvPr/>
            </p:nvSpPr>
            <p:spPr>
              <a:xfrm>
                <a:off x="6164800" y="488900"/>
                <a:ext cx="68500" cy="59225"/>
              </a:xfrm>
              <a:custGeom>
                <a:avLst/>
                <a:gdLst/>
                <a:ahLst/>
                <a:cxnLst/>
                <a:rect l="l" t="t" r="r" b="b"/>
                <a:pathLst>
                  <a:path w="2740" h="2369" extrusionOk="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9"/>
              <p:cNvSpPr/>
              <p:nvPr/>
            </p:nvSpPr>
            <p:spPr>
              <a:xfrm>
                <a:off x="6184100" y="502200"/>
                <a:ext cx="37775" cy="32625"/>
              </a:xfrm>
              <a:custGeom>
                <a:avLst/>
                <a:gdLst/>
                <a:ahLst/>
                <a:cxnLst/>
                <a:rect l="l" t="t" r="r" b="b"/>
                <a:pathLst>
                  <a:path w="1511" h="1305" extrusionOk="0">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9"/>
              <p:cNvSpPr/>
              <p:nvPr/>
            </p:nvSpPr>
            <p:spPr>
              <a:xfrm>
                <a:off x="5555425" y="2206100"/>
                <a:ext cx="29525" cy="62150"/>
              </a:xfrm>
              <a:custGeom>
                <a:avLst/>
                <a:gdLst/>
                <a:ahLst/>
                <a:cxnLst/>
                <a:rect l="l" t="t" r="r" b="b"/>
                <a:pathLst>
                  <a:path w="1181" h="2486" extrusionOk="0">
                    <a:moveTo>
                      <a:pt x="590" y="1"/>
                    </a:moveTo>
                    <a:cubicBezTo>
                      <a:pt x="267" y="1"/>
                      <a:pt x="0" y="263"/>
                      <a:pt x="0" y="591"/>
                    </a:cubicBezTo>
                    <a:lnTo>
                      <a:pt x="0" y="1896"/>
                    </a:lnTo>
                    <a:cubicBezTo>
                      <a:pt x="0" y="2225"/>
                      <a:pt x="267" y="2486"/>
                      <a:pt x="590" y="2486"/>
                    </a:cubicBezTo>
                    <a:cubicBezTo>
                      <a:pt x="914" y="2486"/>
                      <a:pt x="1180" y="2225"/>
                      <a:pt x="1180" y="1896"/>
                    </a:cubicBezTo>
                    <a:lnTo>
                      <a:pt x="1180" y="591"/>
                    </a:lnTo>
                    <a:cubicBezTo>
                      <a:pt x="1180" y="263"/>
                      <a:pt x="914" y="1"/>
                      <a:pt x="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9"/>
              <p:cNvSpPr/>
              <p:nvPr/>
            </p:nvSpPr>
            <p:spPr>
              <a:xfrm>
                <a:off x="5306650" y="2206100"/>
                <a:ext cx="29550" cy="62150"/>
              </a:xfrm>
              <a:custGeom>
                <a:avLst/>
                <a:gdLst/>
                <a:ahLst/>
                <a:cxnLst/>
                <a:rect l="l" t="t" r="r" b="b"/>
                <a:pathLst>
                  <a:path w="1182" h="2486" extrusionOk="0">
                    <a:moveTo>
                      <a:pt x="591" y="1"/>
                    </a:moveTo>
                    <a:cubicBezTo>
                      <a:pt x="266" y="1"/>
                      <a:pt x="0" y="263"/>
                      <a:pt x="0" y="591"/>
                    </a:cubicBezTo>
                    <a:lnTo>
                      <a:pt x="0" y="1896"/>
                    </a:lnTo>
                    <a:cubicBezTo>
                      <a:pt x="0" y="2225"/>
                      <a:pt x="266" y="2486"/>
                      <a:pt x="591" y="2486"/>
                    </a:cubicBezTo>
                    <a:cubicBezTo>
                      <a:pt x="919" y="2486"/>
                      <a:pt x="1181" y="2225"/>
                      <a:pt x="1181" y="1896"/>
                    </a:cubicBezTo>
                    <a:lnTo>
                      <a:pt x="1181" y="591"/>
                    </a:lnTo>
                    <a:cubicBezTo>
                      <a:pt x="1181" y="263"/>
                      <a:pt x="919" y="1"/>
                      <a:pt x="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9"/>
              <p:cNvSpPr/>
              <p:nvPr/>
            </p:nvSpPr>
            <p:spPr>
              <a:xfrm>
                <a:off x="5607550" y="2052650"/>
                <a:ext cx="37450" cy="140150"/>
              </a:xfrm>
              <a:custGeom>
                <a:avLst/>
                <a:gdLst/>
                <a:ahLst/>
                <a:cxnLst/>
                <a:rect l="l" t="t" r="r" b="b"/>
                <a:pathLst>
                  <a:path w="1498" h="5606" extrusionOk="0">
                    <a:moveTo>
                      <a:pt x="747" y="1"/>
                    </a:moveTo>
                    <a:cubicBezTo>
                      <a:pt x="334" y="1"/>
                      <a:pt x="1" y="337"/>
                      <a:pt x="1" y="751"/>
                    </a:cubicBezTo>
                    <a:lnTo>
                      <a:pt x="1" y="4856"/>
                    </a:lnTo>
                    <a:cubicBezTo>
                      <a:pt x="1" y="5268"/>
                      <a:pt x="334" y="5606"/>
                      <a:pt x="747" y="5606"/>
                    </a:cubicBezTo>
                    <a:cubicBezTo>
                      <a:pt x="1160" y="5606"/>
                      <a:pt x="1498" y="5268"/>
                      <a:pt x="1498" y="4856"/>
                    </a:cubicBezTo>
                    <a:lnTo>
                      <a:pt x="1498" y="751"/>
                    </a:lnTo>
                    <a:cubicBezTo>
                      <a:pt x="1498" y="337"/>
                      <a:pt x="1160"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9"/>
              <p:cNvSpPr/>
              <p:nvPr/>
            </p:nvSpPr>
            <p:spPr>
              <a:xfrm>
                <a:off x="5607550" y="1687025"/>
                <a:ext cx="37450" cy="140175"/>
              </a:xfrm>
              <a:custGeom>
                <a:avLst/>
                <a:gdLst/>
                <a:ahLst/>
                <a:cxnLst/>
                <a:rect l="l" t="t" r="r" b="b"/>
                <a:pathLst>
                  <a:path w="1498" h="5607" extrusionOk="0">
                    <a:moveTo>
                      <a:pt x="747" y="1"/>
                    </a:moveTo>
                    <a:cubicBezTo>
                      <a:pt x="334" y="1"/>
                      <a:pt x="1" y="338"/>
                      <a:pt x="1" y="751"/>
                    </a:cubicBezTo>
                    <a:lnTo>
                      <a:pt x="1" y="4857"/>
                    </a:lnTo>
                    <a:cubicBezTo>
                      <a:pt x="1" y="5269"/>
                      <a:pt x="334" y="5607"/>
                      <a:pt x="747" y="5607"/>
                    </a:cubicBezTo>
                    <a:cubicBezTo>
                      <a:pt x="1160" y="5607"/>
                      <a:pt x="1498" y="5269"/>
                      <a:pt x="1498" y="4857"/>
                    </a:cubicBezTo>
                    <a:lnTo>
                      <a:pt x="1498" y="751"/>
                    </a:lnTo>
                    <a:cubicBezTo>
                      <a:pt x="1498" y="338"/>
                      <a:pt x="1160"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9"/>
              <p:cNvSpPr/>
              <p:nvPr/>
            </p:nvSpPr>
            <p:spPr>
              <a:xfrm>
                <a:off x="5246725" y="2052650"/>
                <a:ext cx="37300" cy="140150"/>
              </a:xfrm>
              <a:custGeom>
                <a:avLst/>
                <a:gdLst/>
                <a:ahLst/>
                <a:cxnLst/>
                <a:rect l="l" t="t" r="r" b="b"/>
                <a:pathLst>
                  <a:path w="1492" h="5606" extrusionOk="0">
                    <a:moveTo>
                      <a:pt x="746" y="1"/>
                    </a:moveTo>
                    <a:cubicBezTo>
                      <a:pt x="334" y="1"/>
                      <a:pt x="0" y="337"/>
                      <a:pt x="0" y="751"/>
                    </a:cubicBezTo>
                    <a:lnTo>
                      <a:pt x="0" y="4856"/>
                    </a:lnTo>
                    <a:cubicBezTo>
                      <a:pt x="0" y="5268"/>
                      <a:pt x="334" y="5606"/>
                      <a:pt x="746" y="5606"/>
                    </a:cubicBezTo>
                    <a:cubicBezTo>
                      <a:pt x="1159" y="5606"/>
                      <a:pt x="1492" y="5268"/>
                      <a:pt x="1492" y="4856"/>
                    </a:cubicBezTo>
                    <a:lnTo>
                      <a:pt x="1492" y="751"/>
                    </a:lnTo>
                    <a:cubicBezTo>
                      <a:pt x="1492" y="337"/>
                      <a:pt x="1159"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9"/>
              <p:cNvSpPr/>
              <p:nvPr/>
            </p:nvSpPr>
            <p:spPr>
              <a:xfrm>
                <a:off x="5246725" y="1687025"/>
                <a:ext cx="37300" cy="140175"/>
              </a:xfrm>
              <a:custGeom>
                <a:avLst/>
                <a:gdLst/>
                <a:ahLst/>
                <a:cxnLst/>
                <a:rect l="l" t="t" r="r" b="b"/>
                <a:pathLst>
                  <a:path w="1492" h="5607" extrusionOk="0">
                    <a:moveTo>
                      <a:pt x="746" y="1"/>
                    </a:moveTo>
                    <a:cubicBezTo>
                      <a:pt x="334" y="1"/>
                      <a:pt x="0" y="338"/>
                      <a:pt x="0" y="751"/>
                    </a:cubicBezTo>
                    <a:lnTo>
                      <a:pt x="0" y="4857"/>
                    </a:lnTo>
                    <a:cubicBezTo>
                      <a:pt x="0" y="5269"/>
                      <a:pt x="334" y="5607"/>
                      <a:pt x="746" y="5607"/>
                    </a:cubicBezTo>
                    <a:cubicBezTo>
                      <a:pt x="1159" y="5607"/>
                      <a:pt x="1492" y="5269"/>
                      <a:pt x="1492" y="4857"/>
                    </a:cubicBezTo>
                    <a:lnTo>
                      <a:pt x="1492" y="751"/>
                    </a:lnTo>
                    <a:cubicBezTo>
                      <a:pt x="1492" y="338"/>
                      <a:pt x="1159"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9"/>
              <p:cNvSpPr/>
              <p:nvPr/>
            </p:nvSpPr>
            <p:spPr>
              <a:xfrm>
                <a:off x="5258500" y="1537475"/>
                <a:ext cx="374625" cy="712275"/>
              </a:xfrm>
              <a:custGeom>
                <a:avLst/>
                <a:gdLst/>
                <a:ahLst/>
                <a:cxnLst/>
                <a:rect l="l" t="t" r="r" b="b"/>
                <a:pathLst>
                  <a:path w="14985" h="28491" extrusionOk="0">
                    <a:moveTo>
                      <a:pt x="3684" y="0"/>
                    </a:moveTo>
                    <a:cubicBezTo>
                      <a:pt x="1651" y="0"/>
                      <a:pt x="0" y="1283"/>
                      <a:pt x="0" y="3315"/>
                    </a:cubicBezTo>
                    <a:lnTo>
                      <a:pt x="0" y="28490"/>
                    </a:lnTo>
                    <a:lnTo>
                      <a:pt x="14984" y="28490"/>
                    </a:lnTo>
                    <a:lnTo>
                      <a:pt x="14984" y="3315"/>
                    </a:lnTo>
                    <a:cubicBezTo>
                      <a:pt x="14984" y="1283"/>
                      <a:pt x="13338" y="0"/>
                      <a:pt x="11300"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9"/>
              <p:cNvSpPr/>
              <p:nvPr/>
            </p:nvSpPr>
            <p:spPr>
              <a:xfrm>
                <a:off x="5315175" y="1547000"/>
                <a:ext cx="261250" cy="110225"/>
              </a:xfrm>
              <a:custGeom>
                <a:avLst/>
                <a:gdLst/>
                <a:ahLst/>
                <a:cxnLst/>
                <a:rect l="l" t="t" r="r" b="b"/>
                <a:pathLst>
                  <a:path w="10450" h="4409" extrusionOk="0">
                    <a:moveTo>
                      <a:pt x="2571" y="1"/>
                    </a:moveTo>
                    <a:cubicBezTo>
                      <a:pt x="1156" y="1"/>
                      <a:pt x="1" y="920"/>
                      <a:pt x="1" y="2385"/>
                    </a:cubicBezTo>
                    <a:lnTo>
                      <a:pt x="1" y="3423"/>
                    </a:lnTo>
                    <a:cubicBezTo>
                      <a:pt x="64" y="3481"/>
                      <a:pt x="117" y="3551"/>
                      <a:pt x="148" y="3636"/>
                    </a:cubicBezTo>
                    <a:lnTo>
                      <a:pt x="458" y="4408"/>
                    </a:lnTo>
                    <a:cubicBezTo>
                      <a:pt x="730" y="4204"/>
                      <a:pt x="1058" y="4071"/>
                      <a:pt x="1412" y="4040"/>
                    </a:cubicBezTo>
                    <a:lnTo>
                      <a:pt x="1412" y="3063"/>
                    </a:lnTo>
                    <a:cubicBezTo>
                      <a:pt x="1412" y="1994"/>
                      <a:pt x="2252" y="1324"/>
                      <a:pt x="3290" y="1324"/>
                    </a:cubicBezTo>
                    <a:lnTo>
                      <a:pt x="7165" y="1324"/>
                    </a:lnTo>
                    <a:cubicBezTo>
                      <a:pt x="8199" y="1324"/>
                      <a:pt x="9038" y="1994"/>
                      <a:pt x="9038" y="3063"/>
                    </a:cubicBezTo>
                    <a:lnTo>
                      <a:pt x="9038" y="4040"/>
                    </a:lnTo>
                    <a:cubicBezTo>
                      <a:pt x="9397" y="4071"/>
                      <a:pt x="9721" y="4204"/>
                      <a:pt x="9997" y="4408"/>
                    </a:cubicBezTo>
                    <a:lnTo>
                      <a:pt x="10303" y="3636"/>
                    </a:lnTo>
                    <a:cubicBezTo>
                      <a:pt x="10338" y="3551"/>
                      <a:pt x="10387" y="3481"/>
                      <a:pt x="10450" y="3423"/>
                    </a:cubicBezTo>
                    <a:lnTo>
                      <a:pt x="10450" y="2385"/>
                    </a:lnTo>
                    <a:cubicBezTo>
                      <a:pt x="10450" y="920"/>
                      <a:pt x="9299" y="1"/>
                      <a:pt x="7879" y="1"/>
                    </a:cubicBezTo>
                    <a:close/>
                  </a:path>
                </a:pathLst>
              </a:custGeom>
              <a:solidFill>
                <a:srgbClr val="728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9"/>
              <p:cNvSpPr/>
              <p:nvPr/>
            </p:nvSpPr>
            <p:spPr>
              <a:xfrm>
                <a:off x="5350475" y="1580075"/>
                <a:ext cx="190675" cy="204525"/>
              </a:xfrm>
              <a:custGeom>
                <a:avLst/>
                <a:gdLst/>
                <a:ahLst/>
                <a:cxnLst/>
                <a:rect l="l" t="t" r="r" b="b"/>
                <a:pathLst>
                  <a:path w="7627" h="8181" extrusionOk="0">
                    <a:moveTo>
                      <a:pt x="1878" y="1"/>
                    </a:moveTo>
                    <a:cubicBezTo>
                      <a:pt x="840" y="1"/>
                      <a:pt x="0" y="671"/>
                      <a:pt x="0" y="1740"/>
                    </a:cubicBezTo>
                    <a:lnTo>
                      <a:pt x="0" y="8180"/>
                    </a:lnTo>
                    <a:lnTo>
                      <a:pt x="7626" y="8180"/>
                    </a:lnTo>
                    <a:lnTo>
                      <a:pt x="7626" y="1740"/>
                    </a:lnTo>
                    <a:cubicBezTo>
                      <a:pt x="7626" y="671"/>
                      <a:pt x="6787" y="1"/>
                      <a:pt x="5753" y="1"/>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9"/>
              <p:cNvSpPr/>
              <p:nvPr/>
            </p:nvSpPr>
            <p:spPr>
              <a:xfrm>
                <a:off x="5306525" y="2037675"/>
                <a:ext cx="277650" cy="191550"/>
              </a:xfrm>
              <a:custGeom>
                <a:avLst/>
                <a:gdLst/>
                <a:ahLst/>
                <a:cxnLst/>
                <a:rect l="l" t="t" r="r" b="b"/>
                <a:pathLst>
                  <a:path w="11106" h="7662" extrusionOk="0">
                    <a:moveTo>
                      <a:pt x="383" y="0"/>
                    </a:moveTo>
                    <a:cubicBezTo>
                      <a:pt x="170" y="0"/>
                      <a:pt x="1" y="168"/>
                      <a:pt x="1" y="377"/>
                    </a:cubicBezTo>
                    <a:lnTo>
                      <a:pt x="1" y="7279"/>
                    </a:lnTo>
                    <a:cubicBezTo>
                      <a:pt x="1" y="7487"/>
                      <a:pt x="170" y="7661"/>
                      <a:pt x="383" y="7661"/>
                    </a:cubicBezTo>
                    <a:lnTo>
                      <a:pt x="10729" y="7661"/>
                    </a:lnTo>
                    <a:cubicBezTo>
                      <a:pt x="10937" y="7661"/>
                      <a:pt x="11106" y="7487"/>
                      <a:pt x="11106" y="7279"/>
                    </a:cubicBezTo>
                    <a:lnTo>
                      <a:pt x="11106" y="377"/>
                    </a:lnTo>
                    <a:cubicBezTo>
                      <a:pt x="11106" y="168"/>
                      <a:pt x="10937" y="0"/>
                      <a:pt x="10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9"/>
              <p:cNvSpPr/>
              <p:nvPr/>
            </p:nvSpPr>
            <p:spPr>
              <a:xfrm>
                <a:off x="5436350" y="2167825"/>
                <a:ext cx="19025" cy="81925"/>
              </a:xfrm>
              <a:custGeom>
                <a:avLst/>
                <a:gdLst/>
                <a:ahLst/>
                <a:cxnLst/>
                <a:rect l="l" t="t" r="r" b="b"/>
                <a:pathLst>
                  <a:path w="761" h="3277" extrusionOk="0">
                    <a:moveTo>
                      <a:pt x="1" y="1"/>
                    </a:moveTo>
                    <a:lnTo>
                      <a:pt x="1" y="3276"/>
                    </a:lnTo>
                    <a:lnTo>
                      <a:pt x="760" y="3276"/>
                    </a:lnTo>
                    <a:lnTo>
                      <a:pt x="760" y="1"/>
                    </a:ln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9"/>
              <p:cNvSpPr/>
              <p:nvPr/>
            </p:nvSpPr>
            <p:spPr>
              <a:xfrm>
                <a:off x="5307450" y="1647750"/>
                <a:ext cx="276725" cy="184125"/>
              </a:xfrm>
              <a:custGeom>
                <a:avLst/>
                <a:gdLst/>
                <a:ahLst/>
                <a:cxnLst/>
                <a:rect l="l" t="t" r="r" b="b"/>
                <a:pathLst>
                  <a:path w="11069" h="7365" extrusionOk="0">
                    <a:moveTo>
                      <a:pt x="1899" y="0"/>
                    </a:moveTo>
                    <a:cubicBezTo>
                      <a:pt x="852" y="0"/>
                      <a:pt x="0" y="853"/>
                      <a:pt x="0" y="1901"/>
                    </a:cubicBezTo>
                    <a:lnTo>
                      <a:pt x="0" y="7364"/>
                    </a:lnTo>
                    <a:lnTo>
                      <a:pt x="11069" y="7364"/>
                    </a:lnTo>
                    <a:lnTo>
                      <a:pt x="11069" y="1901"/>
                    </a:lnTo>
                    <a:cubicBezTo>
                      <a:pt x="11069" y="853"/>
                      <a:pt x="10221" y="0"/>
                      <a:pt x="9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9"/>
              <p:cNvSpPr/>
              <p:nvPr/>
            </p:nvSpPr>
            <p:spPr>
              <a:xfrm>
                <a:off x="5289575" y="1628900"/>
                <a:ext cx="86325" cy="163800"/>
              </a:xfrm>
              <a:custGeom>
                <a:avLst/>
                <a:gdLst/>
                <a:ahLst/>
                <a:cxnLst/>
                <a:rect l="l" t="t" r="r" b="b"/>
                <a:pathLst>
                  <a:path w="3453" h="6552" extrusionOk="0">
                    <a:moveTo>
                      <a:pt x="641" y="0"/>
                    </a:moveTo>
                    <a:cubicBezTo>
                      <a:pt x="571" y="0"/>
                      <a:pt x="500" y="13"/>
                      <a:pt x="431" y="41"/>
                    </a:cubicBezTo>
                    <a:cubicBezTo>
                      <a:pt x="142" y="156"/>
                      <a:pt x="0" y="488"/>
                      <a:pt x="115" y="781"/>
                    </a:cubicBezTo>
                    <a:lnTo>
                      <a:pt x="2277" y="6196"/>
                    </a:lnTo>
                    <a:cubicBezTo>
                      <a:pt x="2366" y="6418"/>
                      <a:pt x="2583" y="6551"/>
                      <a:pt x="2809" y="6551"/>
                    </a:cubicBezTo>
                    <a:cubicBezTo>
                      <a:pt x="2876" y="6551"/>
                      <a:pt x="2952" y="6538"/>
                      <a:pt x="3018" y="6512"/>
                    </a:cubicBezTo>
                    <a:cubicBezTo>
                      <a:pt x="3311" y="6396"/>
                      <a:pt x="3453" y="6063"/>
                      <a:pt x="3338" y="5770"/>
                    </a:cubicBezTo>
                    <a:lnTo>
                      <a:pt x="1172" y="360"/>
                    </a:lnTo>
                    <a:cubicBezTo>
                      <a:pt x="1083" y="136"/>
                      <a:pt x="868" y="0"/>
                      <a:pt x="641"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9"/>
              <p:cNvSpPr/>
              <p:nvPr/>
            </p:nvSpPr>
            <p:spPr>
              <a:xfrm>
                <a:off x="5280250" y="1783250"/>
                <a:ext cx="89000" cy="18975"/>
              </a:xfrm>
              <a:custGeom>
                <a:avLst/>
                <a:gdLst/>
                <a:ahLst/>
                <a:cxnLst/>
                <a:rect l="l" t="t" r="r" b="b"/>
                <a:pathLst>
                  <a:path w="3560" h="759" extrusionOk="0">
                    <a:moveTo>
                      <a:pt x="378" y="0"/>
                    </a:moveTo>
                    <a:cubicBezTo>
                      <a:pt x="169" y="0"/>
                      <a:pt x="0" y="168"/>
                      <a:pt x="0" y="377"/>
                    </a:cubicBezTo>
                    <a:cubicBezTo>
                      <a:pt x="0" y="590"/>
                      <a:pt x="169" y="759"/>
                      <a:pt x="378" y="759"/>
                    </a:cubicBezTo>
                    <a:lnTo>
                      <a:pt x="3182" y="759"/>
                    </a:lnTo>
                    <a:cubicBezTo>
                      <a:pt x="3391" y="759"/>
                      <a:pt x="3559" y="590"/>
                      <a:pt x="3559" y="377"/>
                    </a:cubicBezTo>
                    <a:cubicBezTo>
                      <a:pt x="3559" y="168"/>
                      <a:pt x="3391" y="0"/>
                      <a:pt x="3182"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9"/>
              <p:cNvSpPr/>
              <p:nvPr/>
            </p:nvSpPr>
            <p:spPr>
              <a:xfrm>
                <a:off x="5515675" y="1628900"/>
                <a:ext cx="86475" cy="163800"/>
              </a:xfrm>
              <a:custGeom>
                <a:avLst/>
                <a:gdLst/>
                <a:ahLst/>
                <a:cxnLst/>
                <a:rect l="l" t="t" r="r" b="b"/>
                <a:pathLst>
                  <a:path w="3459" h="6552" extrusionOk="0">
                    <a:moveTo>
                      <a:pt x="2814" y="0"/>
                    </a:moveTo>
                    <a:cubicBezTo>
                      <a:pt x="2588" y="0"/>
                      <a:pt x="2375" y="136"/>
                      <a:pt x="2283" y="360"/>
                    </a:cubicBezTo>
                    <a:lnTo>
                      <a:pt x="121" y="5770"/>
                    </a:lnTo>
                    <a:cubicBezTo>
                      <a:pt x="1" y="6063"/>
                      <a:pt x="144" y="6396"/>
                      <a:pt x="437" y="6512"/>
                    </a:cubicBezTo>
                    <a:cubicBezTo>
                      <a:pt x="507" y="6538"/>
                      <a:pt x="578" y="6551"/>
                      <a:pt x="650" y="6551"/>
                    </a:cubicBezTo>
                    <a:cubicBezTo>
                      <a:pt x="875" y="6551"/>
                      <a:pt x="1089" y="6418"/>
                      <a:pt x="1178" y="6196"/>
                    </a:cubicBezTo>
                    <a:lnTo>
                      <a:pt x="3344" y="781"/>
                    </a:lnTo>
                    <a:cubicBezTo>
                      <a:pt x="3459" y="488"/>
                      <a:pt x="3317" y="156"/>
                      <a:pt x="3024" y="41"/>
                    </a:cubicBezTo>
                    <a:cubicBezTo>
                      <a:pt x="2955" y="13"/>
                      <a:pt x="2884" y="0"/>
                      <a:pt x="2814"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9"/>
              <p:cNvSpPr/>
              <p:nvPr/>
            </p:nvSpPr>
            <p:spPr>
              <a:xfrm>
                <a:off x="5522350" y="1783250"/>
                <a:ext cx="89125" cy="18975"/>
              </a:xfrm>
              <a:custGeom>
                <a:avLst/>
                <a:gdLst/>
                <a:ahLst/>
                <a:cxnLst/>
                <a:rect l="l" t="t" r="r" b="b"/>
                <a:pathLst>
                  <a:path w="3565" h="759" extrusionOk="0">
                    <a:moveTo>
                      <a:pt x="383" y="0"/>
                    </a:moveTo>
                    <a:cubicBezTo>
                      <a:pt x="174" y="0"/>
                      <a:pt x="0" y="168"/>
                      <a:pt x="0" y="377"/>
                    </a:cubicBezTo>
                    <a:cubicBezTo>
                      <a:pt x="0" y="590"/>
                      <a:pt x="174" y="759"/>
                      <a:pt x="383" y="759"/>
                    </a:cubicBezTo>
                    <a:lnTo>
                      <a:pt x="3183" y="759"/>
                    </a:lnTo>
                    <a:cubicBezTo>
                      <a:pt x="3392" y="759"/>
                      <a:pt x="3564" y="590"/>
                      <a:pt x="3564" y="377"/>
                    </a:cubicBezTo>
                    <a:cubicBezTo>
                      <a:pt x="3564" y="168"/>
                      <a:pt x="3392" y="0"/>
                      <a:pt x="3183"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p:cNvSpPr/>
              <p:nvPr/>
            </p:nvSpPr>
            <p:spPr>
              <a:xfrm>
                <a:off x="5336600" y="1721100"/>
                <a:ext cx="218525" cy="110775"/>
              </a:xfrm>
              <a:custGeom>
                <a:avLst/>
                <a:gdLst/>
                <a:ahLst/>
                <a:cxnLst/>
                <a:rect l="l" t="t" r="r" b="b"/>
                <a:pathLst>
                  <a:path w="8741" h="4431" extrusionOk="0">
                    <a:moveTo>
                      <a:pt x="0" y="1"/>
                    </a:moveTo>
                    <a:lnTo>
                      <a:pt x="0" y="4430"/>
                    </a:lnTo>
                    <a:lnTo>
                      <a:pt x="8740" y="4430"/>
                    </a:lnTo>
                    <a:lnTo>
                      <a:pt x="8740" y="1"/>
                    </a:ln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p:cNvSpPr/>
              <p:nvPr/>
            </p:nvSpPr>
            <p:spPr>
              <a:xfrm>
                <a:off x="5358450" y="1745400"/>
                <a:ext cx="174800" cy="81800"/>
              </a:xfrm>
              <a:custGeom>
                <a:avLst/>
                <a:gdLst/>
                <a:ahLst/>
                <a:cxnLst/>
                <a:rect l="l" t="t" r="r" b="b"/>
                <a:pathLst>
                  <a:path w="6992" h="3272" extrusionOk="0">
                    <a:moveTo>
                      <a:pt x="1" y="0"/>
                    </a:moveTo>
                    <a:lnTo>
                      <a:pt x="1" y="3272"/>
                    </a:lnTo>
                    <a:lnTo>
                      <a:pt x="6992" y="3272"/>
                    </a:lnTo>
                    <a:lnTo>
                      <a:pt x="6992" y="0"/>
                    </a:lnTo>
                    <a:close/>
                  </a:path>
                </a:pathLst>
              </a:custGeom>
              <a:solidFill>
                <a:srgbClr val="728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p:cNvSpPr/>
              <p:nvPr/>
            </p:nvSpPr>
            <p:spPr>
              <a:xfrm>
                <a:off x="5347700" y="1656625"/>
                <a:ext cx="76025" cy="19350"/>
              </a:xfrm>
              <a:custGeom>
                <a:avLst/>
                <a:gdLst/>
                <a:ahLst/>
                <a:cxnLst/>
                <a:rect l="l" t="t" r="r" b="b"/>
                <a:pathLst>
                  <a:path w="3041" h="774" extrusionOk="0">
                    <a:moveTo>
                      <a:pt x="1478" y="1"/>
                    </a:moveTo>
                    <a:cubicBezTo>
                      <a:pt x="1467" y="1"/>
                      <a:pt x="1457" y="1"/>
                      <a:pt x="1447" y="1"/>
                    </a:cubicBezTo>
                    <a:cubicBezTo>
                      <a:pt x="1341" y="1"/>
                      <a:pt x="1239" y="5"/>
                      <a:pt x="1133" y="18"/>
                    </a:cubicBezTo>
                    <a:cubicBezTo>
                      <a:pt x="1031" y="32"/>
                      <a:pt x="928" y="45"/>
                      <a:pt x="826" y="77"/>
                    </a:cubicBezTo>
                    <a:cubicBezTo>
                      <a:pt x="728" y="98"/>
                      <a:pt x="635" y="134"/>
                      <a:pt x="547" y="169"/>
                    </a:cubicBezTo>
                    <a:cubicBezTo>
                      <a:pt x="458" y="210"/>
                      <a:pt x="378" y="263"/>
                      <a:pt x="307" y="307"/>
                    </a:cubicBezTo>
                    <a:cubicBezTo>
                      <a:pt x="236" y="364"/>
                      <a:pt x="178" y="413"/>
                      <a:pt x="134" y="471"/>
                    </a:cubicBezTo>
                    <a:cubicBezTo>
                      <a:pt x="94" y="534"/>
                      <a:pt x="58" y="577"/>
                      <a:pt x="41" y="626"/>
                    </a:cubicBezTo>
                    <a:cubicBezTo>
                      <a:pt x="5" y="724"/>
                      <a:pt x="1" y="773"/>
                      <a:pt x="1" y="773"/>
                    </a:cubicBezTo>
                    <a:cubicBezTo>
                      <a:pt x="1" y="773"/>
                      <a:pt x="54" y="747"/>
                      <a:pt x="125" y="702"/>
                    </a:cubicBezTo>
                    <a:cubicBezTo>
                      <a:pt x="160" y="680"/>
                      <a:pt x="218" y="671"/>
                      <a:pt x="263" y="649"/>
                    </a:cubicBezTo>
                    <a:cubicBezTo>
                      <a:pt x="316" y="626"/>
                      <a:pt x="382" y="626"/>
                      <a:pt x="445" y="609"/>
                    </a:cubicBezTo>
                    <a:cubicBezTo>
                      <a:pt x="511" y="600"/>
                      <a:pt x="582" y="587"/>
                      <a:pt x="658" y="587"/>
                    </a:cubicBezTo>
                    <a:cubicBezTo>
                      <a:pt x="738" y="583"/>
                      <a:pt x="818" y="573"/>
                      <a:pt x="902" y="573"/>
                    </a:cubicBezTo>
                    <a:cubicBezTo>
                      <a:pt x="944" y="571"/>
                      <a:pt x="988" y="571"/>
                      <a:pt x="1033" y="571"/>
                    </a:cubicBezTo>
                    <a:cubicBezTo>
                      <a:pt x="1078" y="571"/>
                      <a:pt x="1124" y="571"/>
                      <a:pt x="1168" y="569"/>
                    </a:cubicBezTo>
                    <a:lnTo>
                      <a:pt x="1452" y="569"/>
                    </a:lnTo>
                    <a:cubicBezTo>
                      <a:pt x="1830" y="569"/>
                      <a:pt x="2225" y="551"/>
                      <a:pt x="2530" y="503"/>
                    </a:cubicBezTo>
                    <a:cubicBezTo>
                      <a:pt x="2682" y="476"/>
                      <a:pt x="2815" y="444"/>
                      <a:pt x="2899" y="413"/>
                    </a:cubicBezTo>
                    <a:cubicBezTo>
                      <a:pt x="2987" y="387"/>
                      <a:pt x="3041" y="364"/>
                      <a:pt x="3041" y="364"/>
                    </a:cubicBezTo>
                    <a:cubicBezTo>
                      <a:pt x="3041" y="364"/>
                      <a:pt x="2987" y="338"/>
                      <a:pt x="2903" y="303"/>
                    </a:cubicBezTo>
                    <a:cubicBezTo>
                      <a:pt x="2819" y="267"/>
                      <a:pt x="2699" y="223"/>
                      <a:pt x="2553" y="174"/>
                    </a:cubicBezTo>
                    <a:cubicBezTo>
                      <a:pt x="2271" y="83"/>
                      <a:pt x="1884" y="1"/>
                      <a:pt x="1478"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p:cNvSpPr/>
              <p:nvPr/>
            </p:nvSpPr>
            <p:spPr>
              <a:xfrm>
                <a:off x="5253375" y="1711900"/>
                <a:ext cx="44625" cy="44625"/>
              </a:xfrm>
              <a:custGeom>
                <a:avLst/>
                <a:gdLst/>
                <a:ahLst/>
                <a:cxnLst/>
                <a:rect l="l" t="t" r="r" b="b"/>
                <a:pathLst>
                  <a:path w="1785" h="1785" extrusionOk="0">
                    <a:moveTo>
                      <a:pt x="1785" y="0"/>
                    </a:moveTo>
                    <a:lnTo>
                      <a:pt x="1" y="1301"/>
                    </a:lnTo>
                    <a:lnTo>
                      <a:pt x="1" y="1785"/>
                    </a:lnTo>
                    <a:lnTo>
                      <a:pt x="1785" y="1633"/>
                    </a:lnTo>
                    <a:lnTo>
                      <a:pt x="1785" y="0"/>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9"/>
              <p:cNvSpPr/>
              <p:nvPr/>
            </p:nvSpPr>
            <p:spPr>
              <a:xfrm>
                <a:off x="5593575" y="1711900"/>
                <a:ext cx="44775" cy="44625"/>
              </a:xfrm>
              <a:custGeom>
                <a:avLst/>
                <a:gdLst/>
                <a:ahLst/>
                <a:cxnLst/>
                <a:rect l="l" t="t" r="r" b="b"/>
                <a:pathLst>
                  <a:path w="1791" h="1785" extrusionOk="0">
                    <a:moveTo>
                      <a:pt x="1" y="0"/>
                    </a:moveTo>
                    <a:lnTo>
                      <a:pt x="1" y="1633"/>
                    </a:lnTo>
                    <a:lnTo>
                      <a:pt x="1790" y="1785"/>
                    </a:lnTo>
                    <a:lnTo>
                      <a:pt x="1790" y="1301"/>
                    </a:lnTo>
                    <a:lnTo>
                      <a:pt x="1" y="0"/>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5276350" y="1601600"/>
                <a:ext cx="11250" cy="109200"/>
              </a:xfrm>
              <a:custGeom>
                <a:avLst/>
                <a:gdLst/>
                <a:ahLst/>
                <a:cxnLst/>
                <a:rect l="l" t="t" r="r" b="b"/>
                <a:pathLst>
                  <a:path w="450" h="4368" extrusionOk="0">
                    <a:moveTo>
                      <a:pt x="227" y="0"/>
                    </a:moveTo>
                    <a:cubicBezTo>
                      <a:pt x="103" y="0"/>
                      <a:pt x="1" y="98"/>
                      <a:pt x="1" y="222"/>
                    </a:cubicBezTo>
                    <a:lnTo>
                      <a:pt x="1" y="4146"/>
                    </a:lnTo>
                    <a:cubicBezTo>
                      <a:pt x="1" y="4265"/>
                      <a:pt x="103" y="4368"/>
                      <a:pt x="227" y="4368"/>
                    </a:cubicBezTo>
                    <a:cubicBezTo>
                      <a:pt x="351" y="4368"/>
                      <a:pt x="449" y="4265"/>
                      <a:pt x="449" y="4146"/>
                    </a:cubicBezTo>
                    <a:lnTo>
                      <a:pt x="449" y="222"/>
                    </a:lnTo>
                    <a:cubicBezTo>
                      <a:pt x="449" y="98"/>
                      <a:pt x="351" y="0"/>
                      <a:pt x="227" y="0"/>
                    </a:cubicBezTo>
                    <a:close/>
                  </a:path>
                </a:pathLst>
              </a:custGeom>
              <a:solidFill>
                <a:srgbClr val="4C6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5604025" y="1601600"/>
                <a:ext cx="11225" cy="109200"/>
              </a:xfrm>
              <a:custGeom>
                <a:avLst/>
                <a:gdLst/>
                <a:ahLst/>
                <a:cxnLst/>
                <a:rect l="l" t="t" r="r" b="b"/>
                <a:pathLst>
                  <a:path w="449" h="4368" extrusionOk="0">
                    <a:moveTo>
                      <a:pt x="227" y="0"/>
                    </a:moveTo>
                    <a:cubicBezTo>
                      <a:pt x="102" y="0"/>
                      <a:pt x="0" y="98"/>
                      <a:pt x="0" y="222"/>
                    </a:cubicBezTo>
                    <a:lnTo>
                      <a:pt x="0" y="4146"/>
                    </a:lnTo>
                    <a:cubicBezTo>
                      <a:pt x="0" y="4265"/>
                      <a:pt x="102" y="4368"/>
                      <a:pt x="227" y="4368"/>
                    </a:cubicBezTo>
                    <a:cubicBezTo>
                      <a:pt x="346" y="4368"/>
                      <a:pt x="449" y="4265"/>
                      <a:pt x="449" y="4146"/>
                    </a:cubicBezTo>
                    <a:lnTo>
                      <a:pt x="449" y="222"/>
                    </a:lnTo>
                    <a:cubicBezTo>
                      <a:pt x="449" y="98"/>
                      <a:pt x="346" y="0"/>
                      <a:pt x="227" y="0"/>
                    </a:cubicBezTo>
                    <a:close/>
                  </a:path>
                </a:pathLst>
              </a:custGeom>
              <a:solidFill>
                <a:srgbClr val="4C6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5274150" y="1534475"/>
                <a:ext cx="65700" cy="44375"/>
              </a:xfrm>
              <a:custGeom>
                <a:avLst/>
                <a:gdLst/>
                <a:ahLst/>
                <a:cxnLst/>
                <a:rect l="l" t="t" r="r" b="b"/>
                <a:pathLst>
                  <a:path w="2628" h="1775" extrusionOk="0">
                    <a:moveTo>
                      <a:pt x="2045" y="1"/>
                    </a:moveTo>
                    <a:cubicBezTo>
                      <a:pt x="1738" y="1"/>
                      <a:pt x="1332" y="204"/>
                      <a:pt x="1070" y="311"/>
                    </a:cubicBezTo>
                    <a:cubicBezTo>
                      <a:pt x="524" y="528"/>
                      <a:pt x="1" y="888"/>
                      <a:pt x="324" y="1465"/>
                    </a:cubicBezTo>
                    <a:cubicBezTo>
                      <a:pt x="452" y="1689"/>
                      <a:pt x="624" y="1775"/>
                      <a:pt x="813" y="1775"/>
                    </a:cubicBezTo>
                    <a:cubicBezTo>
                      <a:pt x="1212" y="1775"/>
                      <a:pt x="1688" y="1395"/>
                      <a:pt x="1988" y="1128"/>
                    </a:cubicBezTo>
                    <a:cubicBezTo>
                      <a:pt x="2308" y="848"/>
                      <a:pt x="2627" y="586"/>
                      <a:pt x="2397" y="182"/>
                    </a:cubicBezTo>
                    <a:cubicBezTo>
                      <a:pt x="2323" y="49"/>
                      <a:pt x="2196" y="1"/>
                      <a:pt x="2045"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9"/>
              <p:cNvSpPr/>
              <p:nvPr/>
            </p:nvSpPr>
            <p:spPr>
              <a:xfrm>
                <a:off x="5284800" y="1544500"/>
                <a:ext cx="36200" cy="24400"/>
              </a:xfrm>
              <a:custGeom>
                <a:avLst/>
                <a:gdLst/>
                <a:ahLst/>
                <a:cxnLst/>
                <a:rect l="l" t="t" r="r" b="b"/>
                <a:pathLst>
                  <a:path w="1448" h="976" extrusionOk="0">
                    <a:moveTo>
                      <a:pt x="1124" y="1"/>
                    </a:moveTo>
                    <a:cubicBezTo>
                      <a:pt x="955" y="1"/>
                      <a:pt x="733" y="111"/>
                      <a:pt x="591" y="168"/>
                    </a:cubicBezTo>
                    <a:cubicBezTo>
                      <a:pt x="288" y="291"/>
                      <a:pt x="1" y="487"/>
                      <a:pt x="177" y="807"/>
                    </a:cubicBezTo>
                    <a:cubicBezTo>
                      <a:pt x="247" y="929"/>
                      <a:pt x="341" y="976"/>
                      <a:pt x="444" y="976"/>
                    </a:cubicBezTo>
                    <a:cubicBezTo>
                      <a:pt x="664" y="976"/>
                      <a:pt x="927" y="765"/>
                      <a:pt x="1097" y="620"/>
                    </a:cubicBezTo>
                    <a:cubicBezTo>
                      <a:pt x="1269" y="465"/>
                      <a:pt x="1447" y="322"/>
                      <a:pt x="1318" y="101"/>
                    </a:cubicBezTo>
                    <a:cubicBezTo>
                      <a:pt x="1277" y="27"/>
                      <a:pt x="1207" y="1"/>
                      <a:pt x="112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9"/>
              <p:cNvSpPr/>
              <p:nvPr/>
            </p:nvSpPr>
            <p:spPr>
              <a:xfrm>
                <a:off x="5551875" y="1534475"/>
                <a:ext cx="65700" cy="44375"/>
              </a:xfrm>
              <a:custGeom>
                <a:avLst/>
                <a:gdLst/>
                <a:ahLst/>
                <a:cxnLst/>
                <a:rect l="l" t="t" r="r" b="b"/>
                <a:pathLst>
                  <a:path w="2628" h="1775" extrusionOk="0">
                    <a:moveTo>
                      <a:pt x="581" y="1"/>
                    </a:moveTo>
                    <a:cubicBezTo>
                      <a:pt x="430" y="1"/>
                      <a:pt x="302" y="49"/>
                      <a:pt x="226" y="182"/>
                    </a:cubicBezTo>
                    <a:cubicBezTo>
                      <a:pt x="1" y="586"/>
                      <a:pt x="316" y="848"/>
                      <a:pt x="635" y="1128"/>
                    </a:cubicBezTo>
                    <a:cubicBezTo>
                      <a:pt x="939" y="1395"/>
                      <a:pt x="1416" y="1775"/>
                      <a:pt x="1815" y="1775"/>
                    </a:cubicBezTo>
                    <a:cubicBezTo>
                      <a:pt x="2004" y="1775"/>
                      <a:pt x="2176" y="1689"/>
                      <a:pt x="2304" y="1465"/>
                    </a:cubicBezTo>
                    <a:cubicBezTo>
                      <a:pt x="2627" y="888"/>
                      <a:pt x="2100" y="528"/>
                      <a:pt x="1554" y="311"/>
                    </a:cubicBezTo>
                    <a:cubicBezTo>
                      <a:pt x="1295" y="204"/>
                      <a:pt x="890" y="1"/>
                      <a:pt x="581"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9"/>
              <p:cNvSpPr/>
              <p:nvPr/>
            </p:nvSpPr>
            <p:spPr>
              <a:xfrm>
                <a:off x="5570725" y="1544500"/>
                <a:ext cx="36200" cy="24400"/>
              </a:xfrm>
              <a:custGeom>
                <a:avLst/>
                <a:gdLst/>
                <a:ahLst/>
                <a:cxnLst/>
                <a:rect l="l" t="t" r="r" b="b"/>
                <a:pathLst>
                  <a:path w="1448" h="976" extrusionOk="0">
                    <a:moveTo>
                      <a:pt x="320" y="1"/>
                    </a:moveTo>
                    <a:cubicBezTo>
                      <a:pt x="236" y="1"/>
                      <a:pt x="166" y="27"/>
                      <a:pt x="125" y="101"/>
                    </a:cubicBezTo>
                    <a:cubicBezTo>
                      <a:pt x="1" y="322"/>
                      <a:pt x="174" y="465"/>
                      <a:pt x="351" y="620"/>
                    </a:cubicBezTo>
                    <a:cubicBezTo>
                      <a:pt x="517" y="765"/>
                      <a:pt x="779" y="976"/>
                      <a:pt x="999" y="976"/>
                    </a:cubicBezTo>
                    <a:cubicBezTo>
                      <a:pt x="1102" y="976"/>
                      <a:pt x="1196" y="929"/>
                      <a:pt x="1266" y="807"/>
                    </a:cubicBezTo>
                    <a:cubicBezTo>
                      <a:pt x="1447" y="487"/>
                      <a:pt x="1154" y="291"/>
                      <a:pt x="857" y="168"/>
                    </a:cubicBezTo>
                    <a:cubicBezTo>
                      <a:pt x="712" y="111"/>
                      <a:pt x="488" y="1"/>
                      <a:pt x="320"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9"/>
              <p:cNvSpPr/>
              <p:nvPr/>
            </p:nvSpPr>
            <p:spPr>
              <a:xfrm>
                <a:off x="5271700" y="1827175"/>
                <a:ext cx="348225" cy="359325"/>
              </a:xfrm>
              <a:custGeom>
                <a:avLst/>
                <a:gdLst/>
                <a:ahLst/>
                <a:cxnLst/>
                <a:rect l="l" t="t" r="r" b="b"/>
                <a:pathLst>
                  <a:path w="13929" h="14373" extrusionOk="0">
                    <a:moveTo>
                      <a:pt x="1" y="1"/>
                    </a:moveTo>
                    <a:lnTo>
                      <a:pt x="1" y="14373"/>
                    </a:lnTo>
                    <a:lnTo>
                      <a:pt x="13928" y="14373"/>
                    </a:lnTo>
                    <a:lnTo>
                      <a:pt x="13928" y="1"/>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5306525" y="1863025"/>
                <a:ext cx="278675" cy="287525"/>
              </a:xfrm>
              <a:custGeom>
                <a:avLst/>
                <a:gdLst/>
                <a:ahLst/>
                <a:cxnLst/>
                <a:rect l="l" t="t" r="r" b="b"/>
                <a:pathLst>
                  <a:path w="11147" h="11501" extrusionOk="0">
                    <a:moveTo>
                      <a:pt x="1" y="0"/>
                    </a:moveTo>
                    <a:lnTo>
                      <a:pt x="1" y="11500"/>
                    </a:lnTo>
                    <a:lnTo>
                      <a:pt x="11146" y="11500"/>
                    </a:lnTo>
                    <a:lnTo>
                      <a:pt x="11146" y="0"/>
                    </a:lnTo>
                    <a:close/>
                  </a:path>
                </a:pathLst>
              </a:custGeom>
              <a:solidFill>
                <a:srgbClr val="627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9"/>
            <p:cNvGrpSpPr/>
            <p:nvPr/>
          </p:nvGrpSpPr>
          <p:grpSpPr>
            <a:xfrm rot="-1799968">
              <a:off x="4850261" y="756299"/>
              <a:ext cx="1854398" cy="83318"/>
              <a:chOff x="5641750" y="2340275"/>
              <a:chExt cx="845200" cy="37975"/>
            </a:xfrm>
          </p:grpSpPr>
          <p:sp>
            <p:nvSpPr>
              <p:cNvPr id="1207" name="Google Shape;1207;p49"/>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9" name="Google Shape;1209;p49"/>
          <p:cNvSpPr txBox="1">
            <a:spLocks noGrp="1"/>
          </p:cNvSpPr>
          <p:nvPr>
            <p:ph type="subTitle" idx="1"/>
          </p:nvPr>
        </p:nvSpPr>
        <p:spPr>
          <a:xfrm>
            <a:off x="913" y="817843"/>
            <a:ext cx="4444441" cy="3543115"/>
          </a:xfrm>
          <a:prstGeom prst="rect">
            <a:avLst/>
          </a:prstGeom>
        </p:spPr>
        <p:txBody>
          <a:bodyPr spcFirstLastPara="1" wrap="square" lIns="91425" tIns="91425" rIns="91425" bIns="91425" anchor="t" anchorCtr="0">
            <a:noAutofit/>
          </a:bodyPr>
          <a:lstStyle/>
          <a:p>
            <a:pPr marL="0" lvl="0" indent="0">
              <a:lnSpc>
                <a:spcPct val="100000"/>
              </a:lnSpc>
              <a:spcAft>
                <a:spcPts val="1600"/>
              </a:spcAft>
            </a:pPr>
            <a:r>
              <a:rPr lang="en-US" dirty="0"/>
              <a:t> We propose a new design for the car information management system.  This system will provide the benefit for customer’s car lovers, and Anyone interested in cars. The system currently available provides information on all types of cars. In the current system, customers can search and insert data car online. </a:t>
            </a:r>
            <a:r>
              <a:rPr lang="en-US" dirty="0" smtClean="0"/>
              <a:t>Interested </a:t>
            </a:r>
            <a:r>
              <a:rPr lang="en-US" dirty="0"/>
              <a:t>car buyers can use this system to help them choose their suitable car from many cars in the databases with this approach, users can Search update delete, and insert new car info into the system. This design will help normal people to start to search for car information. Finally, this system provides good business for organizations and car owners, and for customers, it will be a good service.</a:t>
            </a:r>
            <a:endParaRPr sz="2000" dirty="0"/>
          </a:p>
        </p:txBody>
      </p:sp>
    </p:spTree>
    <p:extLst>
      <p:ext uri="{BB962C8B-B14F-4D97-AF65-F5344CB8AC3E}">
        <p14:creationId xmlns:p14="http://schemas.microsoft.com/office/powerpoint/2010/main" val="13546902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sp>
        <p:nvSpPr>
          <p:cNvPr id="3023" name="Google Shape;3023;p94"/>
          <p:cNvSpPr/>
          <p:nvPr/>
        </p:nvSpPr>
        <p:spPr>
          <a:xfrm>
            <a:off x="166875" y="1079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94"/>
          <p:cNvSpPr txBox="1">
            <a:spLocks noGrp="1"/>
          </p:cNvSpPr>
          <p:nvPr>
            <p:ph type="title" idx="15"/>
          </p:nvPr>
        </p:nvSpPr>
        <p:spPr>
          <a:xfrm>
            <a:off x="1259098" y="1552610"/>
            <a:ext cx="2610888" cy="16026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smtClean="0"/>
              <a:t>Thank</a:t>
            </a:r>
            <a:br>
              <a:rPr lang="en" sz="4400" dirty="0" smtClean="0"/>
            </a:br>
            <a:r>
              <a:rPr lang="en" sz="4400" dirty="0" smtClean="0"/>
              <a:t>You</a:t>
            </a:r>
            <a:endParaRPr sz="4400" dirty="0"/>
          </a:p>
        </p:txBody>
      </p:sp>
      <p:grpSp>
        <p:nvGrpSpPr>
          <p:cNvPr id="3025" name="Google Shape;3025;p94"/>
          <p:cNvGrpSpPr/>
          <p:nvPr/>
        </p:nvGrpSpPr>
        <p:grpSpPr>
          <a:xfrm>
            <a:off x="5467200" y="0"/>
            <a:ext cx="1800023" cy="5143350"/>
            <a:chOff x="5467200" y="0"/>
            <a:chExt cx="1800023" cy="5143350"/>
          </a:xfrm>
        </p:grpSpPr>
        <p:sp>
          <p:nvSpPr>
            <p:cNvPr id="3026" name="Google Shape;3026;p94"/>
            <p:cNvSpPr/>
            <p:nvPr/>
          </p:nvSpPr>
          <p:spPr>
            <a:xfrm>
              <a:off x="5467200" y="0"/>
              <a:ext cx="1800000" cy="1886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94"/>
            <p:cNvSpPr/>
            <p:nvPr/>
          </p:nvSpPr>
          <p:spPr>
            <a:xfrm>
              <a:off x="5467212" y="1777194"/>
              <a:ext cx="900005" cy="481563"/>
            </a:xfrm>
            <a:custGeom>
              <a:avLst/>
              <a:gdLst/>
              <a:ahLst/>
              <a:cxnLst/>
              <a:rect l="l" t="t" r="r" b="b"/>
              <a:pathLst>
                <a:path w="11535" h="6172" extrusionOk="0">
                  <a:moveTo>
                    <a:pt x="1" y="1"/>
                  </a:moveTo>
                  <a:lnTo>
                    <a:pt x="1" y="3468"/>
                  </a:lnTo>
                  <a:cubicBezTo>
                    <a:pt x="1" y="4961"/>
                    <a:pt x="1212" y="6172"/>
                    <a:pt x="2704" y="6172"/>
                  </a:cubicBezTo>
                  <a:lnTo>
                    <a:pt x="11535" y="6172"/>
                  </a:lnTo>
                  <a:lnTo>
                    <a:pt x="115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94"/>
            <p:cNvSpPr/>
            <p:nvPr/>
          </p:nvSpPr>
          <p:spPr>
            <a:xfrm>
              <a:off x="6050753" y="1777194"/>
              <a:ext cx="1216470" cy="481563"/>
            </a:xfrm>
            <a:custGeom>
              <a:avLst/>
              <a:gdLst/>
              <a:ahLst/>
              <a:cxnLst/>
              <a:rect l="l" t="t" r="r" b="b"/>
              <a:pathLst>
                <a:path w="15591" h="6172" extrusionOk="0">
                  <a:moveTo>
                    <a:pt x="1" y="1"/>
                  </a:moveTo>
                  <a:lnTo>
                    <a:pt x="4056" y="6172"/>
                  </a:lnTo>
                  <a:lnTo>
                    <a:pt x="12887" y="6172"/>
                  </a:lnTo>
                  <a:cubicBezTo>
                    <a:pt x="14379" y="6172"/>
                    <a:pt x="15590" y="4961"/>
                    <a:pt x="15590" y="3468"/>
                  </a:cubicBezTo>
                  <a:lnTo>
                    <a:pt x="155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94"/>
            <p:cNvSpPr/>
            <p:nvPr/>
          </p:nvSpPr>
          <p:spPr>
            <a:xfrm>
              <a:off x="5678100" y="0"/>
              <a:ext cx="1378200" cy="2047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94"/>
            <p:cNvSpPr/>
            <p:nvPr/>
          </p:nvSpPr>
          <p:spPr>
            <a:xfrm>
              <a:off x="5467200" y="3155250"/>
              <a:ext cx="1800000" cy="198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94"/>
            <p:cNvSpPr/>
            <p:nvPr/>
          </p:nvSpPr>
          <p:spPr>
            <a:xfrm>
              <a:off x="6209131" y="3155240"/>
              <a:ext cx="794529" cy="1988099"/>
            </a:xfrm>
            <a:custGeom>
              <a:avLst/>
              <a:gdLst/>
              <a:ahLst/>
              <a:cxnLst/>
              <a:rect l="l" t="t" r="r" b="b"/>
              <a:pathLst>
                <a:path w="10183" h="4056" extrusionOk="0">
                  <a:moveTo>
                    <a:pt x="2026" y="1"/>
                  </a:moveTo>
                  <a:lnTo>
                    <a:pt x="0" y="2026"/>
                  </a:lnTo>
                  <a:lnTo>
                    <a:pt x="2026" y="4056"/>
                  </a:lnTo>
                  <a:lnTo>
                    <a:pt x="10183" y="4056"/>
                  </a:lnTo>
                  <a:lnTo>
                    <a:pt x="101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94"/>
            <p:cNvSpPr/>
            <p:nvPr/>
          </p:nvSpPr>
          <p:spPr>
            <a:xfrm>
              <a:off x="6050753" y="2100603"/>
              <a:ext cx="843828" cy="949239"/>
            </a:xfrm>
            <a:custGeom>
              <a:avLst/>
              <a:gdLst/>
              <a:ahLst/>
              <a:cxnLst/>
              <a:rect l="l" t="t" r="r" b="b"/>
              <a:pathLst>
                <a:path w="10815" h="12166" extrusionOk="0">
                  <a:moveTo>
                    <a:pt x="1" y="1"/>
                  </a:moveTo>
                  <a:lnTo>
                    <a:pt x="4056" y="4730"/>
                  </a:lnTo>
                  <a:lnTo>
                    <a:pt x="6085" y="4730"/>
                  </a:lnTo>
                  <a:lnTo>
                    <a:pt x="6085" y="9463"/>
                  </a:lnTo>
                  <a:lnTo>
                    <a:pt x="4056" y="9463"/>
                  </a:lnTo>
                  <a:lnTo>
                    <a:pt x="2030" y="10814"/>
                  </a:lnTo>
                  <a:lnTo>
                    <a:pt x="4056" y="12166"/>
                  </a:lnTo>
                  <a:lnTo>
                    <a:pt x="8788" y="12166"/>
                  </a:lnTo>
                  <a:lnTo>
                    <a:pt x="8788" y="6442"/>
                  </a:lnTo>
                  <a:lnTo>
                    <a:pt x="9610" y="5894"/>
                  </a:lnTo>
                  <a:cubicBezTo>
                    <a:pt x="10364" y="5390"/>
                    <a:pt x="10814" y="4550"/>
                    <a:pt x="10814" y="3645"/>
                  </a:cubicBezTo>
                  <a:lnTo>
                    <a:pt x="108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94"/>
            <p:cNvSpPr/>
            <p:nvPr/>
          </p:nvSpPr>
          <p:spPr>
            <a:xfrm>
              <a:off x="5839854" y="2100603"/>
              <a:ext cx="527363" cy="949239"/>
            </a:xfrm>
            <a:custGeom>
              <a:avLst/>
              <a:gdLst/>
              <a:ahLst/>
              <a:cxnLst/>
              <a:rect l="l" t="t" r="r" b="b"/>
              <a:pathLst>
                <a:path w="6759" h="12166" extrusionOk="0">
                  <a:moveTo>
                    <a:pt x="0" y="1"/>
                  </a:moveTo>
                  <a:lnTo>
                    <a:pt x="0" y="3645"/>
                  </a:lnTo>
                  <a:cubicBezTo>
                    <a:pt x="0" y="4550"/>
                    <a:pt x="451" y="5393"/>
                    <a:pt x="1204" y="5894"/>
                  </a:cubicBezTo>
                  <a:lnTo>
                    <a:pt x="2030" y="6442"/>
                  </a:lnTo>
                  <a:lnTo>
                    <a:pt x="2030" y="12166"/>
                  </a:lnTo>
                  <a:lnTo>
                    <a:pt x="6759" y="12166"/>
                  </a:lnTo>
                  <a:lnTo>
                    <a:pt x="6759" y="9463"/>
                  </a:lnTo>
                  <a:lnTo>
                    <a:pt x="4733" y="9463"/>
                  </a:lnTo>
                  <a:lnTo>
                    <a:pt x="4733" y="4730"/>
                  </a:lnTo>
                  <a:lnTo>
                    <a:pt x="6759" y="4730"/>
                  </a:lnTo>
                  <a:lnTo>
                    <a:pt x="6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94"/>
            <p:cNvSpPr/>
            <p:nvPr/>
          </p:nvSpPr>
          <p:spPr>
            <a:xfrm>
              <a:off x="5731000" y="3155240"/>
              <a:ext cx="636216" cy="1988099"/>
            </a:xfrm>
            <a:custGeom>
              <a:avLst/>
              <a:gdLst/>
              <a:ahLst/>
              <a:cxnLst/>
              <a:rect l="l" t="t" r="r" b="b"/>
              <a:pathLst>
                <a:path w="8154" h="4056" extrusionOk="0">
                  <a:moveTo>
                    <a:pt x="1" y="1"/>
                  </a:moveTo>
                  <a:lnTo>
                    <a:pt x="1" y="4056"/>
                  </a:lnTo>
                  <a:lnTo>
                    <a:pt x="8154" y="4056"/>
                  </a:lnTo>
                  <a:lnTo>
                    <a:pt x="8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grpSp>
        <p:nvGrpSpPr>
          <p:cNvPr id="996" name="Google Shape;996;p49"/>
          <p:cNvGrpSpPr/>
          <p:nvPr/>
        </p:nvGrpSpPr>
        <p:grpSpPr>
          <a:xfrm>
            <a:off x="4116886" y="-147566"/>
            <a:ext cx="5493455" cy="5645342"/>
            <a:chOff x="4116886" y="-147566"/>
            <a:chExt cx="5493455" cy="5645342"/>
          </a:xfrm>
        </p:grpSpPr>
        <p:grpSp>
          <p:nvGrpSpPr>
            <p:cNvPr id="997" name="Google Shape;997;p49"/>
            <p:cNvGrpSpPr/>
            <p:nvPr/>
          </p:nvGrpSpPr>
          <p:grpSpPr>
            <a:xfrm rot="-1799968">
              <a:off x="4928804" y="532822"/>
              <a:ext cx="3869619" cy="4284566"/>
              <a:chOff x="5182500" y="425425"/>
              <a:chExt cx="1763700" cy="1952825"/>
            </a:xfrm>
          </p:grpSpPr>
          <p:sp>
            <p:nvSpPr>
              <p:cNvPr id="998" name="Google Shape;998;p49"/>
              <p:cNvSpPr/>
              <p:nvPr/>
            </p:nvSpPr>
            <p:spPr>
              <a:xfrm>
                <a:off x="5182500" y="1378775"/>
                <a:ext cx="1763700" cy="37975"/>
              </a:xfrm>
              <a:custGeom>
                <a:avLst/>
                <a:gdLst/>
                <a:ahLst/>
                <a:cxnLst/>
                <a:rect l="l" t="t" r="r" b="b"/>
                <a:pathLst>
                  <a:path w="70548" h="1519" extrusionOk="0">
                    <a:moveTo>
                      <a:pt x="0" y="1"/>
                    </a:moveTo>
                    <a:lnTo>
                      <a:pt x="0" y="1519"/>
                    </a:lnTo>
                    <a:lnTo>
                      <a:pt x="70548" y="1519"/>
                    </a:lnTo>
                    <a:lnTo>
                      <a:pt x="70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6368200"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5722425"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5528125" y="1219250"/>
                <a:ext cx="34325" cy="63150"/>
              </a:xfrm>
              <a:custGeom>
                <a:avLst/>
                <a:gdLst/>
                <a:ahLst/>
                <a:cxnLst/>
                <a:rect l="l" t="t" r="r" b="b"/>
                <a:pathLst>
                  <a:path w="1373" h="2526" extrusionOk="0">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5329175" y="1219250"/>
                <a:ext cx="34325" cy="63150"/>
              </a:xfrm>
              <a:custGeom>
                <a:avLst/>
                <a:gdLst/>
                <a:ahLst/>
                <a:cxnLst/>
                <a:rect l="l" t="t" r="r" b="b"/>
                <a:pathLst>
                  <a:path w="1373" h="2526" extrusionOk="0">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5602475" y="994525"/>
                <a:ext cx="47500" cy="141275"/>
              </a:xfrm>
              <a:custGeom>
                <a:avLst/>
                <a:gdLst/>
                <a:ahLst/>
                <a:cxnLst/>
                <a:rect l="l" t="t" r="r" b="b"/>
                <a:pathLst>
                  <a:path w="1900" h="5651" extrusionOk="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5602475" y="681200"/>
                <a:ext cx="47500" cy="141175"/>
              </a:xfrm>
              <a:custGeom>
                <a:avLst/>
                <a:gdLst/>
                <a:ahLst/>
                <a:cxnLst/>
                <a:rect l="l" t="t" r="r" b="b"/>
                <a:pathLst>
                  <a:path w="1900" h="5647" extrusionOk="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5241625" y="994525"/>
                <a:ext cx="47525" cy="141275"/>
              </a:xfrm>
              <a:custGeom>
                <a:avLst/>
                <a:gdLst/>
                <a:ahLst/>
                <a:cxnLst/>
                <a:rect l="l" t="t" r="r" b="b"/>
                <a:pathLst>
                  <a:path w="1901" h="5651" extrusionOk="0">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5241625" y="681200"/>
                <a:ext cx="47525" cy="141175"/>
              </a:xfrm>
              <a:custGeom>
                <a:avLst/>
                <a:gdLst/>
                <a:ahLst/>
                <a:cxnLst/>
                <a:rect l="l" t="t" r="r" b="b"/>
                <a:pathLst>
                  <a:path w="1901" h="5647" extrusionOk="0">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5257500" y="510200"/>
                <a:ext cx="376725" cy="753425"/>
              </a:xfrm>
              <a:custGeom>
                <a:avLst/>
                <a:gdLst/>
                <a:ahLst/>
                <a:cxnLst/>
                <a:rect l="l" t="t" r="r" b="b"/>
                <a:pathLst>
                  <a:path w="15069" h="30137" extrusionOk="0">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5310200" y="525525"/>
                <a:ext cx="271200" cy="187875"/>
              </a:xfrm>
              <a:custGeom>
                <a:avLst/>
                <a:gdLst/>
                <a:ahLst/>
                <a:cxnLst/>
                <a:rect l="l" t="t" r="r" b="b"/>
                <a:pathLst>
                  <a:path w="10848" h="7515" extrusionOk="0">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5359025" y="579450"/>
                <a:ext cx="173675" cy="336800"/>
              </a:xfrm>
              <a:custGeom>
                <a:avLst/>
                <a:gdLst/>
                <a:ahLst/>
                <a:cxnLst/>
                <a:rect l="l" t="t" r="r" b="b"/>
                <a:pathLst>
                  <a:path w="6947" h="13472" extrusionOk="0">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5308100" y="687975"/>
                <a:ext cx="275400" cy="475025"/>
              </a:xfrm>
              <a:custGeom>
                <a:avLst/>
                <a:gdLst/>
                <a:ahLst/>
                <a:cxnLst/>
                <a:rect l="l" t="t" r="r" b="b"/>
                <a:pathLst>
                  <a:path w="11016" h="19001" extrusionOk="0">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5269025" y="673675"/>
                <a:ext cx="114450" cy="184850"/>
              </a:xfrm>
              <a:custGeom>
                <a:avLst/>
                <a:gdLst/>
                <a:ahLst/>
                <a:cxnLst/>
                <a:rect l="l" t="t" r="r" b="b"/>
                <a:pathLst>
                  <a:path w="4578" h="7394" extrusionOk="0">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5292225" y="1089975"/>
                <a:ext cx="75700" cy="87250"/>
              </a:xfrm>
              <a:custGeom>
                <a:avLst/>
                <a:gdLst/>
                <a:ahLst/>
                <a:cxnLst/>
                <a:rect l="l" t="t" r="r" b="b"/>
                <a:pathLst>
                  <a:path w="3028" h="3490" extrusionOk="0">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5275800" y="863175"/>
                <a:ext cx="85450" cy="19100"/>
              </a:xfrm>
              <a:custGeom>
                <a:avLst/>
                <a:gdLst/>
                <a:ahLst/>
                <a:cxnLst/>
                <a:rect l="l" t="t" r="r" b="b"/>
                <a:pathLst>
                  <a:path w="3418" h="764" extrusionOk="0">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5275800" y="960575"/>
                <a:ext cx="92575" cy="19025"/>
              </a:xfrm>
              <a:custGeom>
                <a:avLst/>
                <a:gdLst/>
                <a:ahLst/>
                <a:cxnLst/>
                <a:rect l="l" t="t" r="r" b="b"/>
                <a:pathLst>
                  <a:path w="3703" h="761" extrusionOk="0">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5275800" y="1054900"/>
                <a:ext cx="92575" cy="19000"/>
              </a:xfrm>
              <a:custGeom>
                <a:avLst/>
                <a:gdLst/>
                <a:ahLst/>
                <a:cxnLst/>
                <a:rect l="l" t="t" r="r" b="b"/>
                <a:pathLst>
                  <a:path w="3703" h="760" extrusionOk="0">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5508150" y="673675"/>
                <a:ext cx="114525" cy="184850"/>
              </a:xfrm>
              <a:custGeom>
                <a:avLst/>
                <a:gdLst/>
                <a:ahLst/>
                <a:cxnLst/>
                <a:rect l="l" t="t" r="r" b="b"/>
                <a:pathLst>
                  <a:path w="4581" h="7394" extrusionOk="0">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5523800" y="1089975"/>
                <a:ext cx="75700" cy="87250"/>
              </a:xfrm>
              <a:custGeom>
                <a:avLst/>
                <a:gdLst/>
                <a:ahLst/>
                <a:cxnLst/>
                <a:rect l="l" t="t" r="r" b="b"/>
                <a:pathLst>
                  <a:path w="3028" h="3490" extrusionOk="0">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5530475" y="863175"/>
                <a:ext cx="85450" cy="19100"/>
              </a:xfrm>
              <a:custGeom>
                <a:avLst/>
                <a:gdLst/>
                <a:ahLst/>
                <a:cxnLst/>
                <a:rect l="l" t="t" r="r" b="b"/>
                <a:pathLst>
                  <a:path w="3418" h="764" extrusionOk="0">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5523250" y="960575"/>
                <a:ext cx="92675" cy="19025"/>
              </a:xfrm>
              <a:custGeom>
                <a:avLst/>
                <a:gdLst/>
                <a:ahLst/>
                <a:cxnLst/>
                <a:rect l="l" t="t" r="r" b="b"/>
                <a:pathLst>
                  <a:path w="3707" h="761" extrusionOk="0">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5523250" y="1054900"/>
                <a:ext cx="92675" cy="19000"/>
              </a:xfrm>
              <a:custGeom>
                <a:avLst/>
                <a:gdLst/>
                <a:ahLst/>
                <a:cxnLst/>
                <a:rect l="l" t="t" r="r" b="b"/>
                <a:pathLst>
                  <a:path w="3707" h="760" extrusionOk="0">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5336600" y="788825"/>
                <a:ext cx="218525" cy="335550"/>
              </a:xfrm>
              <a:custGeom>
                <a:avLst/>
                <a:gdLst/>
                <a:ahLst/>
                <a:cxnLst/>
                <a:rect l="l" t="t" r="r" b="b"/>
                <a:pathLst>
                  <a:path w="8741" h="13422" extrusionOk="0">
                    <a:moveTo>
                      <a:pt x="0" y="0"/>
                    </a:moveTo>
                    <a:lnTo>
                      <a:pt x="0" y="13422"/>
                    </a:lnTo>
                    <a:lnTo>
                      <a:pt x="8740" y="13422"/>
                    </a:lnTo>
                    <a:lnTo>
                      <a:pt x="8740" y="0"/>
                    </a:ln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5358450" y="822350"/>
                <a:ext cx="174800" cy="268525"/>
              </a:xfrm>
              <a:custGeom>
                <a:avLst/>
                <a:gdLst/>
                <a:ahLst/>
                <a:cxnLst/>
                <a:rect l="l" t="t" r="r" b="b"/>
                <a:pathLst>
                  <a:path w="6992" h="10741" extrusionOk="0">
                    <a:moveTo>
                      <a:pt x="1" y="0"/>
                    </a:moveTo>
                    <a:lnTo>
                      <a:pt x="1" y="10741"/>
                    </a:lnTo>
                    <a:lnTo>
                      <a:pt x="6992" y="10741"/>
                    </a:lnTo>
                    <a:lnTo>
                      <a:pt x="6992" y="0"/>
                    </a:ln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5343700" y="700350"/>
                <a:ext cx="84700" cy="26825"/>
              </a:xfrm>
              <a:custGeom>
                <a:avLst/>
                <a:gdLst/>
                <a:ahLst/>
                <a:cxnLst/>
                <a:rect l="l" t="t" r="r" b="b"/>
                <a:pathLst>
                  <a:path w="3388" h="1073" extrusionOk="0">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5246400" y="745125"/>
                <a:ext cx="47500" cy="47500"/>
              </a:xfrm>
              <a:custGeom>
                <a:avLst/>
                <a:gdLst/>
                <a:ahLst/>
                <a:cxnLst/>
                <a:rect l="l" t="t" r="r" b="b"/>
                <a:pathLst>
                  <a:path w="1900" h="1900" extrusionOk="0">
                    <a:moveTo>
                      <a:pt x="1900" y="0"/>
                    </a:moveTo>
                    <a:lnTo>
                      <a:pt x="1" y="1385"/>
                    </a:lnTo>
                    <a:lnTo>
                      <a:pt x="1" y="1899"/>
                    </a:lnTo>
                    <a:lnTo>
                      <a:pt x="1900" y="1735"/>
                    </a:lnTo>
                    <a:lnTo>
                      <a:pt x="190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5597825" y="745125"/>
                <a:ext cx="47500" cy="47500"/>
              </a:xfrm>
              <a:custGeom>
                <a:avLst/>
                <a:gdLst/>
                <a:ahLst/>
                <a:cxnLst/>
                <a:rect l="l" t="t" r="r" b="b"/>
                <a:pathLst>
                  <a:path w="1900" h="1900" extrusionOk="0">
                    <a:moveTo>
                      <a:pt x="0" y="0"/>
                    </a:moveTo>
                    <a:lnTo>
                      <a:pt x="0" y="1735"/>
                    </a:lnTo>
                    <a:lnTo>
                      <a:pt x="1899" y="1899"/>
                    </a:lnTo>
                    <a:lnTo>
                      <a:pt x="1899" y="1385"/>
                    </a:lnTo>
                    <a:lnTo>
                      <a:pt x="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5275250" y="818100"/>
                <a:ext cx="13450" cy="315500"/>
              </a:xfrm>
              <a:custGeom>
                <a:avLst/>
                <a:gdLst/>
                <a:ahLst/>
                <a:cxnLst/>
                <a:rect l="l" t="t" r="r" b="b"/>
                <a:pathLst>
                  <a:path w="538" h="12620" extrusionOk="0">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5275800" y="863175"/>
                <a:ext cx="12900" cy="19100"/>
              </a:xfrm>
              <a:custGeom>
                <a:avLst/>
                <a:gdLst/>
                <a:ahLst/>
                <a:cxnLst/>
                <a:rect l="l" t="t" r="r" b="b"/>
                <a:pathLst>
                  <a:path w="516" h="764" extrusionOk="0">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5275800" y="960575"/>
                <a:ext cx="12900" cy="19025"/>
              </a:xfrm>
              <a:custGeom>
                <a:avLst/>
                <a:gdLst/>
                <a:ahLst/>
                <a:cxnLst/>
                <a:rect l="l" t="t" r="r" b="b"/>
                <a:pathLst>
                  <a:path w="516" h="761" extrusionOk="0">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5275800" y="1054900"/>
                <a:ext cx="12900" cy="19000"/>
              </a:xfrm>
              <a:custGeom>
                <a:avLst/>
                <a:gdLst/>
                <a:ahLst/>
                <a:cxnLst/>
                <a:rect l="l" t="t" r="r" b="b"/>
                <a:pathLst>
                  <a:path w="516" h="760" extrusionOk="0">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5602900" y="818100"/>
                <a:ext cx="13475" cy="315500"/>
              </a:xfrm>
              <a:custGeom>
                <a:avLst/>
                <a:gdLst/>
                <a:ahLst/>
                <a:cxnLst/>
                <a:rect l="l" t="t" r="r" b="b"/>
                <a:pathLst>
                  <a:path w="539" h="12620" extrusionOk="0">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5602900" y="863175"/>
                <a:ext cx="13025" cy="19100"/>
              </a:xfrm>
              <a:custGeom>
                <a:avLst/>
                <a:gdLst/>
                <a:ahLst/>
                <a:cxnLst/>
                <a:rect l="l" t="t" r="r" b="b"/>
                <a:pathLst>
                  <a:path w="521" h="764" extrusionOk="0">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5602900" y="960575"/>
                <a:ext cx="13025" cy="19025"/>
              </a:xfrm>
              <a:custGeom>
                <a:avLst/>
                <a:gdLst/>
                <a:ahLst/>
                <a:cxnLst/>
                <a:rect l="l" t="t" r="r" b="b"/>
                <a:pathLst>
                  <a:path w="521" h="761" extrusionOk="0">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5602900" y="1054900"/>
                <a:ext cx="13025" cy="19000"/>
              </a:xfrm>
              <a:custGeom>
                <a:avLst/>
                <a:gdLst/>
                <a:ahLst/>
                <a:cxnLst/>
                <a:rect l="l" t="t" r="r" b="b"/>
                <a:pathLst>
                  <a:path w="521" h="760" extrusionOk="0">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5277700" y="510750"/>
                <a:ext cx="71350" cy="56000"/>
              </a:xfrm>
              <a:custGeom>
                <a:avLst/>
                <a:gdLst/>
                <a:ahLst/>
                <a:cxnLst/>
                <a:rect l="l" t="t" r="r" b="b"/>
                <a:pathLst>
                  <a:path w="2854" h="2240" extrusionOk="0">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5289775" y="523375"/>
                <a:ext cx="39300" cy="30775"/>
              </a:xfrm>
              <a:custGeom>
                <a:avLst/>
                <a:gdLst/>
                <a:ahLst/>
                <a:cxnLst/>
                <a:rect l="l" t="t" r="r" b="b"/>
                <a:pathLst>
                  <a:path w="1572" h="1231" extrusionOk="0">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5542550" y="510750"/>
                <a:ext cx="71375" cy="56000"/>
              </a:xfrm>
              <a:custGeom>
                <a:avLst/>
                <a:gdLst/>
                <a:ahLst/>
                <a:cxnLst/>
                <a:rect l="l" t="t" r="r" b="b"/>
                <a:pathLst>
                  <a:path w="2855" h="2240" extrusionOk="0">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5562625" y="523375"/>
                <a:ext cx="39200" cy="30775"/>
              </a:xfrm>
              <a:custGeom>
                <a:avLst/>
                <a:gdLst/>
                <a:ahLst/>
                <a:cxnLst/>
                <a:rect l="l" t="t" r="r" b="b"/>
                <a:pathLst>
                  <a:path w="1568" h="1231" extrusionOk="0">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6162925" y="2271700"/>
                <a:ext cx="28875" cy="50475"/>
              </a:xfrm>
              <a:custGeom>
                <a:avLst/>
                <a:gdLst/>
                <a:ahLst/>
                <a:cxnLst/>
                <a:rect l="l" t="t" r="r" b="b"/>
                <a:pathLst>
                  <a:path w="1155" h="2019" extrusionOk="0">
                    <a:moveTo>
                      <a:pt x="577" y="0"/>
                    </a:moveTo>
                    <a:cubicBezTo>
                      <a:pt x="258" y="0"/>
                      <a:pt x="1" y="257"/>
                      <a:pt x="1" y="572"/>
                    </a:cubicBezTo>
                    <a:lnTo>
                      <a:pt x="1" y="1442"/>
                    </a:lnTo>
                    <a:cubicBezTo>
                      <a:pt x="1" y="1762"/>
                      <a:pt x="258" y="2019"/>
                      <a:pt x="577" y="2019"/>
                    </a:cubicBezTo>
                    <a:cubicBezTo>
                      <a:pt x="897" y="2019"/>
                      <a:pt x="1154" y="1762"/>
                      <a:pt x="1154" y="1442"/>
                    </a:cubicBezTo>
                    <a:lnTo>
                      <a:pt x="1154" y="572"/>
                    </a:lnTo>
                    <a:cubicBezTo>
                      <a:pt x="1154" y="257"/>
                      <a:pt x="897" y="0"/>
                      <a:pt x="5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5936900" y="2271700"/>
                <a:ext cx="28750" cy="50475"/>
              </a:xfrm>
              <a:custGeom>
                <a:avLst/>
                <a:gdLst/>
                <a:ahLst/>
                <a:cxnLst/>
                <a:rect l="l" t="t" r="r" b="b"/>
                <a:pathLst>
                  <a:path w="1150" h="2019" extrusionOk="0">
                    <a:moveTo>
                      <a:pt x="573" y="0"/>
                    </a:moveTo>
                    <a:cubicBezTo>
                      <a:pt x="258" y="0"/>
                      <a:pt x="0" y="257"/>
                      <a:pt x="0" y="572"/>
                    </a:cubicBezTo>
                    <a:lnTo>
                      <a:pt x="0" y="1442"/>
                    </a:lnTo>
                    <a:cubicBezTo>
                      <a:pt x="0" y="1762"/>
                      <a:pt x="258" y="2019"/>
                      <a:pt x="573" y="2019"/>
                    </a:cubicBezTo>
                    <a:cubicBezTo>
                      <a:pt x="893" y="2019"/>
                      <a:pt x="1150" y="1762"/>
                      <a:pt x="1150" y="1442"/>
                    </a:cubicBezTo>
                    <a:lnTo>
                      <a:pt x="1150" y="572"/>
                    </a:lnTo>
                    <a:cubicBezTo>
                      <a:pt x="1150" y="257"/>
                      <a:pt x="893" y="0"/>
                      <a:pt x="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6229625" y="2039675"/>
                <a:ext cx="39725" cy="147150"/>
              </a:xfrm>
              <a:custGeom>
                <a:avLst/>
                <a:gdLst/>
                <a:ahLst/>
                <a:cxnLst/>
                <a:rect l="l" t="t" r="r" b="b"/>
                <a:pathLst>
                  <a:path w="1589" h="5886" extrusionOk="0">
                    <a:moveTo>
                      <a:pt x="795" y="0"/>
                    </a:moveTo>
                    <a:cubicBezTo>
                      <a:pt x="355" y="0"/>
                      <a:pt x="0" y="355"/>
                      <a:pt x="0" y="795"/>
                    </a:cubicBezTo>
                    <a:lnTo>
                      <a:pt x="0" y="5091"/>
                    </a:lnTo>
                    <a:cubicBezTo>
                      <a:pt x="0" y="5531"/>
                      <a:pt x="355" y="5885"/>
                      <a:pt x="795" y="5885"/>
                    </a:cubicBezTo>
                    <a:cubicBezTo>
                      <a:pt x="1234" y="5885"/>
                      <a:pt x="1588" y="5531"/>
                      <a:pt x="1588" y="5091"/>
                    </a:cubicBezTo>
                    <a:lnTo>
                      <a:pt x="1588" y="795"/>
                    </a:lnTo>
                    <a:cubicBezTo>
                      <a:pt x="1588" y="355"/>
                      <a:pt x="1234"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6229625" y="1654975"/>
                <a:ext cx="39725" cy="147250"/>
              </a:xfrm>
              <a:custGeom>
                <a:avLst/>
                <a:gdLst/>
                <a:ahLst/>
                <a:cxnLst/>
                <a:rect l="l" t="t" r="r" b="b"/>
                <a:pathLst>
                  <a:path w="1589" h="5890" extrusionOk="0">
                    <a:moveTo>
                      <a:pt x="795" y="0"/>
                    </a:moveTo>
                    <a:cubicBezTo>
                      <a:pt x="355" y="0"/>
                      <a:pt x="0" y="360"/>
                      <a:pt x="0" y="799"/>
                    </a:cubicBezTo>
                    <a:lnTo>
                      <a:pt x="0" y="5091"/>
                    </a:lnTo>
                    <a:cubicBezTo>
                      <a:pt x="0" y="5535"/>
                      <a:pt x="355" y="5890"/>
                      <a:pt x="795" y="5890"/>
                    </a:cubicBezTo>
                    <a:cubicBezTo>
                      <a:pt x="1234" y="5890"/>
                      <a:pt x="1588" y="5535"/>
                      <a:pt x="1588" y="5091"/>
                    </a:cubicBezTo>
                    <a:lnTo>
                      <a:pt x="1588" y="799"/>
                    </a:lnTo>
                    <a:cubicBezTo>
                      <a:pt x="1588" y="360"/>
                      <a:pt x="1234"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5859225" y="2039675"/>
                <a:ext cx="39850" cy="147150"/>
              </a:xfrm>
              <a:custGeom>
                <a:avLst/>
                <a:gdLst/>
                <a:ahLst/>
                <a:cxnLst/>
                <a:rect l="l" t="t" r="r" b="b"/>
                <a:pathLst>
                  <a:path w="1594" h="5886" extrusionOk="0">
                    <a:moveTo>
                      <a:pt x="795" y="0"/>
                    </a:moveTo>
                    <a:cubicBezTo>
                      <a:pt x="356" y="0"/>
                      <a:pt x="0" y="355"/>
                      <a:pt x="0" y="795"/>
                    </a:cubicBezTo>
                    <a:lnTo>
                      <a:pt x="0" y="5091"/>
                    </a:lnTo>
                    <a:cubicBezTo>
                      <a:pt x="0" y="5531"/>
                      <a:pt x="356" y="5885"/>
                      <a:pt x="795" y="5885"/>
                    </a:cubicBezTo>
                    <a:cubicBezTo>
                      <a:pt x="1235" y="5885"/>
                      <a:pt x="1594" y="5531"/>
                      <a:pt x="1594" y="5091"/>
                    </a:cubicBezTo>
                    <a:lnTo>
                      <a:pt x="1594" y="795"/>
                    </a:lnTo>
                    <a:cubicBezTo>
                      <a:pt x="1594" y="355"/>
                      <a:pt x="1235"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5859225" y="1654975"/>
                <a:ext cx="39850" cy="147250"/>
              </a:xfrm>
              <a:custGeom>
                <a:avLst/>
                <a:gdLst/>
                <a:ahLst/>
                <a:cxnLst/>
                <a:rect l="l" t="t" r="r" b="b"/>
                <a:pathLst>
                  <a:path w="1594" h="5890" extrusionOk="0">
                    <a:moveTo>
                      <a:pt x="795" y="0"/>
                    </a:moveTo>
                    <a:cubicBezTo>
                      <a:pt x="356" y="0"/>
                      <a:pt x="0" y="360"/>
                      <a:pt x="0" y="799"/>
                    </a:cubicBezTo>
                    <a:lnTo>
                      <a:pt x="0" y="5091"/>
                    </a:lnTo>
                    <a:cubicBezTo>
                      <a:pt x="0" y="5535"/>
                      <a:pt x="356" y="5890"/>
                      <a:pt x="795" y="5890"/>
                    </a:cubicBezTo>
                    <a:cubicBezTo>
                      <a:pt x="1235" y="5890"/>
                      <a:pt x="1594" y="5535"/>
                      <a:pt x="1594" y="5091"/>
                    </a:cubicBezTo>
                    <a:lnTo>
                      <a:pt x="1594" y="799"/>
                    </a:lnTo>
                    <a:cubicBezTo>
                      <a:pt x="1594" y="360"/>
                      <a:pt x="1235"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5872000" y="1481875"/>
                <a:ext cx="384600" cy="823450"/>
              </a:xfrm>
              <a:custGeom>
                <a:avLst/>
                <a:gdLst/>
                <a:ahLst/>
                <a:cxnLst/>
                <a:rect l="l" t="t" r="r" b="b"/>
                <a:pathLst>
                  <a:path w="15384" h="32938" extrusionOk="0">
                    <a:moveTo>
                      <a:pt x="3551" y="0"/>
                    </a:moveTo>
                    <a:cubicBezTo>
                      <a:pt x="1589" y="0"/>
                      <a:pt x="0" y="1448"/>
                      <a:pt x="0" y="3232"/>
                    </a:cubicBezTo>
                    <a:lnTo>
                      <a:pt x="0" y="29707"/>
                    </a:lnTo>
                    <a:cubicBezTo>
                      <a:pt x="0" y="31491"/>
                      <a:pt x="1589" y="32937"/>
                      <a:pt x="3551" y="32937"/>
                    </a:cubicBezTo>
                    <a:lnTo>
                      <a:pt x="11837" y="32937"/>
                    </a:lnTo>
                    <a:cubicBezTo>
                      <a:pt x="13795" y="32937"/>
                      <a:pt x="15383" y="31491"/>
                      <a:pt x="15383" y="29707"/>
                    </a:cubicBezTo>
                    <a:lnTo>
                      <a:pt x="15383" y="3232"/>
                    </a:lnTo>
                    <a:cubicBezTo>
                      <a:pt x="15383" y="1448"/>
                      <a:pt x="13795" y="0"/>
                      <a:pt x="11837"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936325" y="1492750"/>
                <a:ext cx="255925" cy="106975"/>
              </a:xfrm>
              <a:custGeom>
                <a:avLst/>
                <a:gdLst/>
                <a:ahLst/>
                <a:cxnLst/>
                <a:rect l="l" t="t" r="r" b="b"/>
                <a:pathLst>
                  <a:path w="10237" h="4279" extrusionOk="0">
                    <a:moveTo>
                      <a:pt x="2367" y="1"/>
                    </a:moveTo>
                    <a:cubicBezTo>
                      <a:pt x="1062" y="1"/>
                      <a:pt x="1" y="1039"/>
                      <a:pt x="1" y="2326"/>
                    </a:cubicBezTo>
                    <a:lnTo>
                      <a:pt x="1" y="3764"/>
                    </a:lnTo>
                    <a:cubicBezTo>
                      <a:pt x="19" y="3782"/>
                      <a:pt x="32" y="3804"/>
                      <a:pt x="41" y="3830"/>
                    </a:cubicBezTo>
                    <a:lnTo>
                      <a:pt x="272" y="4279"/>
                    </a:lnTo>
                    <a:cubicBezTo>
                      <a:pt x="578" y="4146"/>
                      <a:pt x="924" y="4070"/>
                      <a:pt x="1293" y="4070"/>
                    </a:cubicBezTo>
                    <a:lnTo>
                      <a:pt x="2461" y="4070"/>
                    </a:lnTo>
                    <a:lnTo>
                      <a:pt x="2461" y="1833"/>
                    </a:lnTo>
                    <a:cubicBezTo>
                      <a:pt x="2461" y="1513"/>
                      <a:pt x="2686" y="1257"/>
                      <a:pt x="2966" y="1257"/>
                    </a:cubicBezTo>
                    <a:cubicBezTo>
                      <a:pt x="3241" y="1257"/>
                      <a:pt x="3467" y="1513"/>
                      <a:pt x="3467" y="1833"/>
                    </a:cubicBezTo>
                    <a:lnTo>
                      <a:pt x="3467" y="4070"/>
                    </a:lnTo>
                    <a:lnTo>
                      <a:pt x="6769" y="4070"/>
                    </a:lnTo>
                    <a:lnTo>
                      <a:pt x="6769" y="1833"/>
                    </a:lnTo>
                    <a:cubicBezTo>
                      <a:pt x="6769" y="1513"/>
                      <a:pt x="6996" y="1257"/>
                      <a:pt x="7275" y="1257"/>
                    </a:cubicBezTo>
                    <a:cubicBezTo>
                      <a:pt x="7555" y="1257"/>
                      <a:pt x="7777" y="1513"/>
                      <a:pt x="7777" y="1833"/>
                    </a:cubicBezTo>
                    <a:lnTo>
                      <a:pt x="7777" y="4070"/>
                    </a:lnTo>
                    <a:lnTo>
                      <a:pt x="8944" y="4070"/>
                    </a:lnTo>
                    <a:cubicBezTo>
                      <a:pt x="9313" y="4070"/>
                      <a:pt x="9663" y="4146"/>
                      <a:pt x="9970" y="4279"/>
                    </a:cubicBezTo>
                    <a:lnTo>
                      <a:pt x="10196" y="3830"/>
                    </a:lnTo>
                    <a:cubicBezTo>
                      <a:pt x="10210" y="3804"/>
                      <a:pt x="10223" y="3782"/>
                      <a:pt x="10237" y="3764"/>
                    </a:cubicBezTo>
                    <a:lnTo>
                      <a:pt x="10237" y="2326"/>
                    </a:lnTo>
                    <a:cubicBezTo>
                      <a:pt x="10237" y="1039"/>
                      <a:pt x="9180" y="1"/>
                      <a:pt x="7875" y="1"/>
                    </a:cubicBezTo>
                    <a:close/>
                  </a:path>
                </a:pathLst>
              </a:custGeom>
              <a:solidFill>
                <a:srgbClr val="E6C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5997825" y="1524150"/>
                <a:ext cx="25200" cy="586975"/>
              </a:xfrm>
              <a:custGeom>
                <a:avLst/>
                <a:gdLst/>
                <a:ahLst/>
                <a:cxnLst/>
                <a:rect l="l" t="t" r="r" b="b"/>
                <a:pathLst>
                  <a:path w="1008" h="23479" extrusionOk="0">
                    <a:moveTo>
                      <a:pt x="506" y="1"/>
                    </a:moveTo>
                    <a:cubicBezTo>
                      <a:pt x="226" y="1"/>
                      <a:pt x="1" y="257"/>
                      <a:pt x="1" y="577"/>
                    </a:cubicBezTo>
                    <a:lnTo>
                      <a:pt x="1" y="22903"/>
                    </a:lnTo>
                    <a:cubicBezTo>
                      <a:pt x="1" y="23222"/>
                      <a:pt x="226" y="23479"/>
                      <a:pt x="506" y="23479"/>
                    </a:cubicBezTo>
                    <a:cubicBezTo>
                      <a:pt x="781" y="23479"/>
                      <a:pt x="1007" y="23222"/>
                      <a:pt x="1007" y="22903"/>
                    </a:cubicBezTo>
                    <a:lnTo>
                      <a:pt x="1007" y="577"/>
                    </a:lnTo>
                    <a:cubicBezTo>
                      <a:pt x="1007" y="257"/>
                      <a:pt x="781" y="1"/>
                      <a:pt x="50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6105550" y="1524150"/>
                <a:ext cx="25200" cy="586975"/>
              </a:xfrm>
              <a:custGeom>
                <a:avLst/>
                <a:gdLst/>
                <a:ahLst/>
                <a:cxnLst/>
                <a:rect l="l" t="t" r="r" b="b"/>
                <a:pathLst>
                  <a:path w="1008" h="23479" extrusionOk="0">
                    <a:moveTo>
                      <a:pt x="506" y="1"/>
                    </a:moveTo>
                    <a:cubicBezTo>
                      <a:pt x="227" y="1"/>
                      <a:pt x="0" y="257"/>
                      <a:pt x="0" y="577"/>
                    </a:cubicBezTo>
                    <a:lnTo>
                      <a:pt x="0" y="22903"/>
                    </a:lnTo>
                    <a:cubicBezTo>
                      <a:pt x="0" y="23222"/>
                      <a:pt x="227" y="23479"/>
                      <a:pt x="506" y="23479"/>
                    </a:cubicBezTo>
                    <a:cubicBezTo>
                      <a:pt x="786" y="23479"/>
                      <a:pt x="1008" y="23222"/>
                      <a:pt x="1008" y="22903"/>
                    </a:cubicBezTo>
                    <a:lnTo>
                      <a:pt x="1008" y="577"/>
                    </a:lnTo>
                    <a:cubicBezTo>
                      <a:pt x="1008" y="257"/>
                      <a:pt x="786" y="1"/>
                      <a:pt x="50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5912925" y="1594475"/>
                <a:ext cx="302850" cy="667125"/>
              </a:xfrm>
              <a:custGeom>
                <a:avLst/>
                <a:gdLst/>
                <a:ahLst/>
                <a:cxnLst/>
                <a:rect l="l" t="t" r="r" b="b"/>
                <a:pathLst>
                  <a:path w="12114" h="26685" extrusionOk="0">
                    <a:moveTo>
                      <a:pt x="2229" y="1"/>
                    </a:moveTo>
                    <a:cubicBezTo>
                      <a:pt x="1000" y="1"/>
                      <a:pt x="1" y="849"/>
                      <a:pt x="1" y="1901"/>
                    </a:cubicBezTo>
                    <a:lnTo>
                      <a:pt x="1" y="24785"/>
                    </a:lnTo>
                    <a:cubicBezTo>
                      <a:pt x="1" y="25832"/>
                      <a:pt x="1000" y="26684"/>
                      <a:pt x="2229" y="26684"/>
                    </a:cubicBezTo>
                    <a:lnTo>
                      <a:pt x="9880" y="26684"/>
                    </a:lnTo>
                    <a:cubicBezTo>
                      <a:pt x="11114" y="26684"/>
                      <a:pt x="12113" y="25832"/>
                      <a:pt x="12113" y="24785"/>
                    </a:cubicBezTo>
                    <a:lnTo>
                      <a:pt x="12113" y="1901"/>
                    </a:lnTo>
                    <a:cubicBezTo>
                      <a:pt x="12113" y="849"/>
                      <a:pt x="11114" y="1"/>
                      <a:pt x="9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5970175" y="1604375"/>
                <a:ext cx="97350" cy="15425"/>
              </a:xfrm>
              <a:custGeom>
                <a:avLst/>
                <a:gdLst/>
                <a:ahLst/>
                <a:cxnLst/>
                <a:rect l="l" t="t" r="r" b="b"/>
                <a:pathLst>
                  <a:path w="3894" h="617" extrusionOk="0">
                    <a:moveTo>
                      <a:pt x="1623" y="1"/>
                    </a:moveTo>
                    <a:cubicBezTo>
                      <a:pt x="1472" y="1"/>
                      <a:pt x="1321" y="8"/>
                      <a:pt x="1173" y="27"/>
                    </a:cubicBezTo>
                    <a:cubicBezTo>
                      <a:pt x="1053" y="36"/>
                      <a:pt x="933" y="63"/>
                      <a:pt x="822" y="84"/>
                    </a:cubicBezTo>
                    <a:cubicBezTo>
                      <a:pt x="711" y="107"/>
                      <a:pt x="609" y="156"/>
                      <a:pt x="511" y="187"/>
                    </a:cubicBezTo>
                    <a:cubicBezTo>
                      <a:pt x="418" y="231"/>
                      <a:pt x="334" y="276"/>
                      <a:pt x="267" y="324"/>
                    </a:cubicBezTo>
                    <a:cubicBezTo>
                      <a:pt x="201" y="373"/>
                      <a:pt x="143" y="418"/>
                      <a:pt x="103" y="467"/>
                    </a:cubicBezTo>
                    <a:cubicBezTo>
                      <a:pt x="27" y="564"/>
                      <a:pt x="1" y="617"/>
                      <a:pt x="1" y="617"/>
                    </a:cubicBezTo>
                    <a:cubicBezTo>
                      <a:pt x="1" y="617"/>
                      <a:pt x="68" y="596"/>
                      <a:pt x="165" y="559"/>
                    </a:cubicBezTo>
                    <a:cubicBezTo>
                      <a:pt x="214" y="547"/>
                      <a:pt x="285" y="542"/>
                      <a:pt x="351" y="524"/>
                    </a:cubicBezTo>
                    <a:cubicBezTo>
                      <a:pt x="423" y="516"/>
                      <a:pt x="503" y="516"/>
                      <a:pt x="587" y="506"/>
                    </a:cubicBezTo>
                    <a:cubicBezTo>
                      <a:pt x="634" y="508"/>
                      <a:pt x="679" y="508"/>
                      <a:pt x="726" y="508"/>
                    </a:cubicBezTo>
                    <a:cubicBezTo>
                      <a:pt x="772" y="508"/>
                      <a:pt x="820" y="508"/>
                      <a:pt x="871" y="510"/>
                    </a:cubicBezTo>
                    <a:cubicBezTo>
                      <a:pt x="973" y="516"/>
                      <a:pt x="1080" y="520"/>
                      <a:pt x="1191" y="528"/>
                    </a:cubicBezTo>
                    <a:cubicBezTo>
                      <a:pt x="1412" y="547"/>
                      <a:pt x="1652" y="564"/>
                      <a:pt x="1892" y="577"/>
                    </a:cubicBezTo>
                    <a:cubicBezTo>
                      <a:pt x="2136" y="596"/>
                      <a:pt x="2379" y="604"/>
                      <a:pt x="2615" y="604"/>
                    </a:cubicBezTo>
                    <a:cubicBezTo>
                      <a:pt x="2850" y="604"/>
                      <a:pt x="3072" y="590"/>
                      <a:pt x="3264" y="569"/>
                    </a:cubicBezTo>
                    <a:cubicBezTo>
                      <a:pt x="3454" y="542"/>
                      <a:pt x="3618" y="502"/>
                      <a:pt x="3729" y="467"/>
                    </a:cubicBezTo>
                    <a:cubicBezTo>
                      <a:pt x="3831" y="426"/>
                      <a:pt x="3893" y="395"/>
                      <a:pt x="3893" y="395"/>
                    </a:cubicBezTo>
                    <a:cubicBezTo>
                      <a:pt x="3893" y="395"/>
                      <a:pt x="3827" y="377"/>
                      <a:pt x="3716" y="356"/>
                    </a:cubicBezTo>
                    <a:cubicBezTo>
                      <a:pt x="3663" y="342"/>
                      <a:pt x="3600" y="320"/>
                      <a:pt x="3530" y="303"/>
                    </a:cubicBezTo>
                    <a:cubicBezTo>
                      <a:pt x="3454" y="285"/>
                      <a:pt x="3370" y="258"/>
                      <a:pt x="3281" y="240"/>
                    </a:cubicBezTo>
                    <a:cubicBezTo>
                      <a:pt x="2922" y="147"/>
                      <a:pt x="2438" y="45"/>
                      <a:pt x="1927" y="10"/>
                    </a:cubicBezTo>
                    <a:cubicBezTo>
                      <a:pt x="1825" y="4"/>
                      <a:pt x="1724" y="1"/>
                      <a:pt x="1623"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5905400" y="1580175"/>
                <a:ext cx="90000" cy="135400"/>
              </a:xfrm>
              <a:custGeom>
                <a:avLst/>
                <a:gdLst/>
                <a:ahLst/>
                <a:cxnLst/>
                <a:rect l="l" t="t" r="r" b="b"/>
                <a:pathLst>
                  <a:path w="3600" h="5416" extrusionOk="0">
                    <a:moveTo>
                      <a:pt x="712" y="1"/>
                    </a:moveTo>
                    <a:cubicBezTo>
                      <a:pt x="624" y="1"/>
                      <a:pt x="534" y="18"/>
                      <a:pt x="449" y="54"/>
                    </a:cubicBezTo>
                    <a:cubicBezTo>
                      <a:pt x="133" y="187"/>
                      <a:pt x="0" y="525"/>
                      <a:pt x="142" y="813"/>
                    </a:cubicBezTo>
                    <a:lnTo>
                      <a:pt x="2317" y="5083"/>
                    </a:lnTo>
                    <a:cubicBezTo>
                      <a:pt x="2424" y="5292"/>
                      <a:pt x="2649" y="5415"/>
                      <a:pt x="2885" y="5415"/>
                    </a:cubicBezTo>
                    <a:cubicBezTo>
                      <a:pt x="2973" y="5415"/>
                      <a:pt x="3063" y="5398"/>
                      <a:pt x="3147" y="5362"/>
                    </a:cubicBezTo>
                    <a:cubicBezTo>
                      <a:pt x="3462" y="5229"/>
                      <a:pt x="3600" y="4892"/>
                      <a:pt x="3453" y="4608"/>
                    </a:cubicBezTo>
                    <a:lnTo>
                      <a:pt x="1278" y="333"/>
                    </a:lnTo>
                    <a:cubicBezTo>
                      <a:pt x="1175" y="124"/>
                      <a:pt x="949" y="1"/>
                      <a:pt x="71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5893975" y="1761825"/>
                <a:ext cx="94000" cy="19000"/>
              </a:xfrm>
              <a:custGeom>
                <a:avLst/>
                <a:gdLst/>
                <a:ahLst/>
                <a:cxnLst/>
                <a:rect l="l" t="t" r="r" b="b"/>
                <a:pathLst>
                  <a:path w="3760" h="760" extrusionOk="0">
                    <a:moveTo>
                      <a:pt x="417" y="1"/>
                    </a:moveTo>
                    <a:cubicBezTo>
                      <a:pt x="187" y="1"/>
                      <a:pt x="0" y="169"/>
                      <a:pt x="0" y="382"/>
                    </a:cubicBezTo>
                    <a:cubicBezTo>
                      <a:pt x="0" y="591"/>
                      <a:pt x="187" y="759"/>
                      <a:pt x="417" y="759"/>
                    </a:cubicBezTo>
                    <a:lnTo>
                      <a:pt x="3342" y="759"/>
                    </a:lnTo>
                    <a:cubicBezTo>
                      <a:pt x="3573" y="759"/>
                      <a:pt x="3759" y="591"/>
                      <a:pt x="3759" y="382"/>
                    </a:cubicBezTo>
                    <a:cubicBezTo>
                      <a:pt x="3759" y="169"/>
                      <a:pt x="3573" y="1"/>
                      <a:pt x="334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5913950" y="2167850"/>
                <a:ext cx="88000" cy="107975"/>
              </a:xfrm>
              <a:custGeom>
                <a:avLst/>
                <a:gdLst/>
                <a:ahLst/>
                <a:cxnLst/>
                <a:rect l="l" t="t" r="r" b="b"/>
                <a:pathLst>
                  <a:path w="3520" h="4319" extrusionOk="0">
                    <a:moveTo>
                      <a:pt x="2805" y="0"/>
                    </a:moveTo>
                    <a:cubicBezTo>
                      <a:pt x="2592" y="0"/>
                      <a:pt x="2385" y="98"/>
                      <a:pt x="2268" y="275"/>
                    </a:cubicBezTo>
                    <a:lnTo>
                      <a:pt x="177" y="3456"/>
                    </a:lnTo>
                    <a:cubicBezTo>
                      <a:pt x="0" y="3728"/>
                      <a:pt x="97" y="4079"/>
                      <a:pt x="394" y="4238"/>
                    </a:cubicBezTo>
                    <a:cubicBezTo>
                      <a:pt x="497" y="4296"/>
                      <a:pt x="607" y="4318"/>
                      <a:pt x="714" y="4318"/>
                    </a:cubicBezTo>
                    <a:cubicBezTo>
                      <a:pt x="927" y="4318"/>
                      <a:pt x="1136" y="4220"/>
                      <a:pt x="1256" y="4042"/>
                    </a:cubicBezTo>
                    <a:lnTo>
                      <a:pt x="3342" y="861"/>
                    </a:lnTo>
                    <a:cubicBezTo>
                      <a:pt x="3520" y="590"/>
                      <a:pt x="3422" y="240"/>
                      <a:pt x="3124" y="80"/>
                    </a:cubicBezTo>
                    <a:cubicBezTo>
                      <a:pt x="3024" y="26"/>
                      <a:pt x="2914" y="0"/>
                      <a:pt x="2805"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5893975" y="1862675"/>
                <a:ext cx="109625" cy="19125"/>
              </a:xfrm>
              <a:custGeom>
                <a:avLst/>
                <a:gdLst/>
                <a:ahLst/>
                <a:cxnLst/>
                <a:rect l="l" t="t" r="r" b="b"/>
                <a:pathLst>
                  <a:path w="4385" h="765" extrusionOk="0">
                    <a:moveTo>
                      <a:pt x="417" y="1"/>
                    </a:moveTo>
                    <a:cubicBezTo>
                      <a:pt x="187" y="1"/>
                      <a:pt x="0" y="174"/>
                      <a:pt x="0" y="383"/>
                    </a:cubicBezTo>
                    <a:cubicBezTo>
                      <a:pt x="0" y="591"/>
                      <a:pt x="187" y="764"/>
                      <a:pt x="417" y="764"/>
                    </a:cubicBezTo>
                    <a:lnTo>
                      <a:pt x="3968" y="764"/>
                    </a:lnTo>
                    <a:cubicBezTo>
                      <a:pt x="4198" y="764"/>
                      <a:pt x="4385" y="591"/>
                      <a:pt x="4385" y="383"/>
                    </a:cubicBezTo>
                    <a:cubicBezTo>
                      <a:pt x="4385" y="174"/>
                      <a:pt x="4198" y="1"/>
                      <a:pt x="3968"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5888750" y="1952125"/>
                <a:ext cx="135825" cy="19100"/>
              </a:xfrm>
              <a:custGeom>
                <a:avLst/>
                <a:gdLst/>
                <a:ahLst/>
                <a:cxnLst/>
                <a:rect l="l" t="t" r="r" b="b"/>
                <a:pathLst>
                  <a:path w="5433" h="764" extrusionOk="0">
                    <a:moveTo>
                      <a:pt x="417" y="1"/>
                    </a:moveTo>
                    <a:cubicBezTo>
                      <a:pt x="187" y="1"/>
                      <a:pt x="0" y="173"/>
                      <a:pt x="0" y="382"/>
                    </a:cubicBezTo>
                    <a:cubicBezTo>
                      <a:pt x="0" y="591"/>
                      <a:pt x="187" y="763"/>
                      <a:pt x="417" y="763"/>
                    </a:cubicBezTo>
                    <a:lnTo>
                      <a:pt x="5011" y="763"/>
                    </a:lnTo>
                    <a:cubicBezTo>
                      <a:pt x="5247" y="763"/>
                      <a:pt x="5433" y="591"/>
                      <a:pt x="5433" y="382"/>
                    </a:cubicBezTo>
                    <a:cubicBezTo>
                      <a:pt x="5433" y="173"/>
                      <a:pt x="5247" y="1"/>
                      <a:pt x="5011"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5888750" y="2042000"/>
                <a:ext cx="121400" cy="19000"/>
              </a:xfrm>
              <a:custGeom>
                <a:avLst/>
                <a:gdLst/>
                <a:ahLst/>
                <a:cxnLst/>
                <a:rect l="l" t="t" r="r" b="b"/>
                <a:pathLst>
                  <a:path w="4856" h="760" extrusionOk="0">
                    <a:moveTo>
                      <a:pt x="417" y="1"/>
                    </a:moveTo>
                    <a:cubicBezTo>
                      <a:pt x="187" y="1"/>
                      <a:pt x="0" y="169"/>
                      <a:pt x="0" y="382"/>
                    </a:cubicBezTo>
                    <a:cubicBezTo>
                      <a:pt x="0" y="591"/>
                      <a:pt x="187" y="759"/>
                      <a:pt x="417" y="759"/>
                    </a:cubicBezTo>
                    <a:lnTo>
                      <a:pt x="4438" y="759"/>
                    </a:lnTo>
                    <a:cubicBezTo>
                      <a:pt x="4669" y="759"/>
                      <a:pt x="4856" y="591"/>
                      <a:pt x="4856" y="382"/>
                    </a:cubicBezTo>
                    <a:cubicBezTo>
                      <a:pt x="4856" y="169"/>
                      <a:pt x="4669" y="1"/>
                      <a:pt x="4438"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5888750" y="2138100"/>
                <a:ext cx="121400" cy="19100"/>
              </a:xfrm>
              <a:custGeom>
                <a:avLst/>
                <a:gdLst/>
                <a:ahLst/>
                <a:cxnLst/>
                <a:rect l="l" t="t" r="r" b="b"/>
                <a:pathLst>
                  <a:path w="4856" h="764" extrusionOk="0">
                    <a:moveTo>
                      <a:pt x="417" y="0"/>
                    </a:moveTo>
                    <a:cubicBezTo>
                      <a:pt x="187" y="0"/>
                      <a:pt x="0" y="173"/>
                      <a:pt x="0" y="381"/>
                    </a:cubicBezTo>
                    <a:cubicBezTo>
                      <a:pt x="0" y="590"/>
                      <a:pt x="187" y="764"/>
                      <a:pt x="417" y="764"/>
                    </a:cubicBezTo>
                    <a:lnTo>
                      <a:pt x="4438" y="764"/>
                    </a:lnTo>
                    <a:cubicBezTo>
                      <a:pt x="4669" y="764"/>
                      <a:pt x="4856" y="590"/>
                      <a:pt x="4856" y="381"/>
                    </a:cubicBezTo>
                    <a:cubicBezTo>
                      <a:pt x="4856" y="173"/>
                      <a:pt x="4669" y="0"/>
                      <a:pt x="4438"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133300" y="1580175"/>
                <a:ext cx="90000" cy="135400"/>
              </a:xfrm>
              <a:custGeom>
                <a:avLst/>
                <a:gdLst/>
                <a:ahLst/>
                <a:cxnLst/>
                <a:rect l="l" t="t" r="r" b="b"/>
                <a:pathLst>
                  <a:path w="3600" h="5416" extrusionOk="0">
                    <a:moveTo>
                      <a:pt x="2886" y="1"/>
                    </a:moveTo>
                    <a:cubicBezTo>
                      <a:pt x="2651" y="1"/>
                      <a:pt x="2424" y="124"/>
                      <a:pt x="2317" y="333"/>
                    </a:cubicBezTo>
                    <a:lnTo>
                      <a:pt x="142" y="4608"/>
                    </a:lnTo>
                    <a:cubicBezTo>
                      <a:pt x="0" y="4892"/>
                      <a:pt x="133" y="5229"/>
                      <a:pt x="449" y="5362"/>
                    </a:cubicBezTo>
                    <a:cubicBezTo>
                      <a:pt x="533" y="5398"/>
                      <a:pt x="621" y="5415"/>
                      <a:pt x="711" y="5415"/>
                    </a:cubicBezTo>
                    <a:cubicBezTo>
                      <a:pt x="950" y="5415"/>
                      <a:pt x="1176" y="5292"/>
                      <a:pt x="1283" y="5083"/>
                    </a:cubicBezTo>
                    <a:lnTo>
                      <a:pt x="3454" y="813"/>
                    </a:lnTo>
                    <a:cubicBezTo>
                      <a:pt x="3600" y="525"/>
                      <a:pt x="3462" y="187"/>
                      <a:pt x="3147" y="54"/>
                    </a:cubicBezTo>
                    <a:cubicBezTo>
                      <a:pt x="3063" y="18"/>
                      <a:pt x="2974" y="1"/>
                      <a:pt x="288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140625" y="1761825"/>
                <a:ext cx="94000" cy="19000"/>
              </a:xfrm>
              <a:custGeom>
                <a:avLst/>
                <a:gdLst/>
                <a:ahLst/>
                <a:cxnLst/>
                <a:rect l="l" t="t" r="r" b="b"/>
                <a:pathLst>
                  <a:path w="3760" h="760" extrusionOk="0">
                    <a:moveTo>
                      <a:pt x="418" y="1"/>
                    </a:moveTo>
                    <a:cubicBezTo>
                      <a:pt x="191" y="1"/>
                      <a:pt x="0" y="169"/>
                      <a:pt x="0" y="382"/>
                    </a:cubicBezTo>
                    <a:cubicBezTo>
                      <a:pt x="0" y="591"/>
                      <a:pt x="191" y="759"/>
                      <a:pt x="418" y="759"/>
                    </a:cubicBezTo>
                    <a:lnTo>
                      <a:pt x="3343" y="759"/>
                    </a:lnTo>
                    <a:cubicBezTo>
                      <a:pt x="3573" y="759"/>
                      <a:pt x="3759" y="591"/>
                      <a:pt x="3759" y="382"/>
                    </a:cubicBezTo>
                    <a:cubicBezTo>
                      <a:pt x="3759" y="169"/>
                      <a:pt x="3573" y="1"/>
                      <a:pt x="3343"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126750" y="2167850"/>
                <a:ext cx="87900" cy="107975"/>
              </a:xfrm>
              <a:custGeom>
                <a:avLst/>
                <a:gdLst/>
                <a:ahLst/>
                <a:cxnLst/>
                <a:rect l="l" t="t" r="r" b="b"/>
                <a:pathLst>
                  <a:path w="3516" h="4319" extrusionOk="0">
                    <a:moveTo>
                      <a:pt x="712" y="0"/>
                    </a:moveTo>
                    <a:cubicBezTo>
                      <a:pt x="602" y="0"/>
                      <a:pt x="492" y="26"/>
                      <a:pt x="391" y="80"/>
                    </a:cubicBezTo>
                    <a:cubicBezTo>
                      <a:pt x="98" y="240"/>
                      <a:pt x="0" y="590"/>
                      <a:pt x="174" y="861"/>
                    </a:cubicBezTo>
                    <a:lnTo>
                      <a:pt x="2264" y="4042"/>
                    </a:lnTo>
                    <a:cubicBezTo>
                      <a:pt x="2380" y="4220"/>
                      <a:pt x="2588" y="4318"/>
                      <a:pt x="2801" y="4318"/>
                    </a:cubicBezTo>
                    <a:cubicBezTo>
                      <a:pt x="2912" y="4318"/>
                      <a:pt x="3023" y="4296"/>
                      <a:pt x="3126" y="4238"/>
                    </a:cubicBezTo>
                    <a:cubicBezTo>
                      <a:pt x="3423" y="4079"/>
                      <a:pt x="3515" y="3728"/>
                      <a:pt x="3339" y="3456"/>
                    </a:cubicBezTo>
                    <a:lnTo>
                      <a:pt x="1252" y="275"/>
                    </a:lnTo>
                    <a:cubicBezTo>
                      <a:pt x="1135" y="98"/>
                      <a:pt x="926" y="0"/>
                      <a:pt x="712"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124975" y="1862675"/>
                <a:ext cx="109650" cy="19125"/>
              </a:xfrm>
              <a:custGeom>
                <a:avLst/>
                <a:gdLst/>
                <a:ahLst/>
                <a:cxnLst/>
                <a:rect l="l" t="t" r="r" b="b"/>
                <a:pathLst>
                  <a:path w="4386" h="765" extrusionOk="0">
                    <a:moveTo>
                      <a:pt x="417" y="1"/>
                    </a:moveTo>
                    <a:cubicBezTo>
                      <a:pt x="187" y="1"/>
                      <a:pt x="1" y="174"/>
                      <a:pt x="1" y="383"/>
                    </a:cubicBezTo>
                    <a:cubicBezTo>
                      <a:pt x="1" y="591"/>
                      <a:pt x="187" y="764"/>
                      <a:pt x="417" y="764"/>
                    </a:cubicBezTo>
                    <a:lnTo>
                      <a:pt x="3969" y="764"/>
                    </a:lnTo>
                    <a:cubicBezTo>
                      <a:pt x="4199" y="764"/>
                      <a:pt x="4385" y="591"/>
                      <a:pt x="4385" y="383"/>
                    </a:cubicBezTo>
                    <a:cubicBezTo>
                      <a:pt x="4385" y="174"/>
                      <a:pt x="4199" y="1"/>
                      <a:pt x="3969"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9"/>
              <p:cNvSpPr/>
              <p:nvPr/>
            </p:nvSpPr>
            <p:spPr>
              <a:xfrm>
                <a:off x="6104100" y="1952125"/>
                <a:ext cx="135750" cy="19100"/>
              </a:xfrm>
              <a:custGeom>
                <a:avLst/>
                <a:gdLst/>
                <a:ahLst/>
                <a:cxnLst/>
                <a:rect l="l" t="t" r="r" b="b"/>
                <a:pathLst>
                  <a:path w="5430" h="764" extrusionOk="0">
                    <a:moveTo>
                      <a:pt x="418" y="1"/>
                    </a:moveTo>
                    <a:cubicBezTo>
                      <a:pt x="187" y="1"/>
                      <a:pt x="1" y="173"/>
                      <a:pt x="1" y="382"/>
                    </a:cubicBezTo>
                    <a:cubicBezTo>
                      <a:pt x="1" y="591"/>
                      <a:pt x="187" y="763"/>
                      <a:pt x="418" y="763"/>
                    </a:cubicBezTo>
                    <a:lnTo>
                      <a:pt x="5012" y="763"/>
                    </a:lnTo>
                    <a:cubicBezTo>
                      <a:pt x="5243" y="763"/>
                      <a:pt x="5429" y="591"/>
                      <a:pt x="5429" y="382"/>
                    </a:cubicBezTo>
                    <a:cubicBezTo>
                      <a:pt x="5429" y="173"/>
                      <a:pt x="5243" y="1"/>
                      <a:pt x="501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6118425" y="2042000"/>
                <a:ext cx="121425" cy="19000"/>
              </a:xfrm>
              <a:custGeom>
                <a:avLst/>
                <a:gdLst/>
                <a:ahLst/>
                <a:cxnLst/>
                <a:rect l="l" t="t" r="r" b="b"/>
                <a:pathLst>
                  <a:path w="4857" h="760" extrusionOk="0">
                    <a:moveTo>
                      <a:pt x="417" y="1"/>
                    </a:moveTo>
                    <a:cubicBezTo>
                      <a:pt x="192" y="1"/>
                      <a:pt x="1" y="169"/>
                      <a:pt x="1" y="382"/>
                    </a:cubicBezTo>
                    <a:cubicBezTo>
                      <a:pt x="1" y="591"/>
                      <a:pt x="192" y="759"/>
                      <a:pt x="417" y="759"/>
                    </a:cubicBezTo>
                    <a:lnTo>
                      <a:pt x="4439" y="759"/>
                    </a:lnTo>
                    <a:cubicBezTo>
                      <a:pt x="4670" y="759"/>
                      <a:pt x="4856" y="591"/>
                      <a:pt x="4856" y="382"/>
                    </a:cubicBezTo>
                    <a:cubicBezTo>
                      <a:pt x="4856" y="169"/>
                      <a:pt x="4670" y="1"/>
                      <a:pt x="4439"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6118425" y="2138100"/>
                <a:ext cx="121425" cy="19100"/>
              </a:xfrm>
              <a:custGeom>
                <a:avLst/>
                <a:gdLst/>
                <a:ahLst/>
                <a:cxnLst/>
                <a:rect l="l" t="t" r="r" b="b"/>
                <a:pathLst>
                  <a:path w="4857" h="764" extrusionOk="0">
                    <a:moveTo>
                      <a:pt x="417" y="0"/>
                    </a:moveTo>
                    <a:cubicBezTo>
                      <a:pt x="192" y="0"/>
                      <a:pt x="1" y="173"/>
                      <a:pt x="1" y="381"/>
                    </a:cubicBezTo>
                    <a:cubicBezTo>
                      <a:pt x="1" y="590"/>
                      <a:pt x="192" y="764"/>
                      <a:pt x="417" y="764"/>
                    </a:cubicBezTo>
                    <a:lnTo>
                      <a:pt x="4439" y="764"/>
                    </a:lnTo>
                    <a:cubicBezTo>
                      <a:pt x="4670" y="764"/>
                      <a:pt x="4856" y="590"/>
                      <a:pt x="4856" y="381"/>
                    </a:cubicBezTo>
                    <a:cubicBezTo>
                      <a:pt x="4856" y="173"/>
                      <a:pt x="4670" y="0"/>
                      <a:pt x="4439"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5950975" y="1665725"/>
                <a:ext cx="226725" cy="553925"/>
              </a:xfrm>
              <a:custGeom>
                <a:avLst/>
                <a:gdLst/>
                <a:ahLst/>
                <a:cxnLst/>
                <a:rect l="l" t="t" r="r" b="b"/>
                <a:pathLst>
                  <a:path w="9069" h="22157" extrusionOk="0">
                    <a:moveTo>
                      <a:pt x="1" y="0"/>
                    </a:moveTo>
                    <a:lnTo>
                      <a:pt x="1" y="22157"/>
                    </a:lnTo>
                    <a:lnTo>
                      <a:pt x="9069" y="22157"/>
                    </a:lnTo>
                    <a:lnTo>
                      <a:pt x="9069" y="0"/>
                    </a:ln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5970300" y="1686250"/>
                <a:ext cx="188000" cy="512900"/>
              </a:xfrm>
              <a:custGeom>
                <a:avLst/>
                <a:gdLst/>
                <a:ahLst/>
                <a:cxnLst/>
                <a:rect l="l" t="t" r="r" b="b"/>
                <a:pathLst>
                  <a:path w="7520" h="20516" extrusionOk="0">
                    <a:moveTo>
                      <a:pt x="0" y="1"/>
                    </a:moveTo>
                    <a:lnTo>
                      <a:pt x="0" y="20515"/>
                    </a:lnTo>
                    <a:lnTo>
                      <a:pt x="7519" y="20515"/>
                    </a:lnTo>
                    <a:lnTo>
                      <a:pt x="7519" y="1"/>
                    </a:lnTo>
                    <a:close/>
                  </a:path>
                </a:pathLst>
              </a:custGeom>
              <a:solidFill>
                <a:srgbClr val="E6C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5850550" y="1624125"/>
                <a:ext cx="47550" cy="47500"/>
              </a:xfrm>
              <a:custGeom>
                <a:avLst/>
                <a:gdLst/>
                <a:ahLst/>
                <a:cxnLst/>
                <a:rect l="l" t="t" r="r" b="b"/>
                <a:pathLst>
                  <a:path w="1902" h="1900" extrusionOk="0">
                    <a:moveTo>
                      <a:pt x="1901" y="1"/>
                    </a:moveTo>
                    <a:lnTo>
                      <a:pt x="1" y="1385"/>
                    </a:lnTo>
                    <a:lnTo>
                      <a:pt x="1" y="1900"/>
                    </a:lnTo>
                    <a:lnTo>
                      <a:pt x="1901" y="1740"/>
                    </a:lnTo>
                    <a:lnTo>
                      <a:pt x="1901" y="1"/>
                    </a:lnTo>
                    <a:close/>
                  </a:path>
                </a:pathLst>
              </a:custGeom>
              <a:solidFill>
                <a:srgbClr val="AC9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6230500" y="1624125"/>
                <a:ext cx="47500" cy="47500"/>
              </a:xfrm>
              <a:custGeom>
                <a:avLst/>
                <a:gdLst/>
                <a:ahLst/>
                <a:cxnLst/>
                <a:rect l="l" t="t" r="r" b="b"/>
                <a:pathLst>
                  <a:path w="1900" h="1900" extrusionOk="0">
                    <a:moveTo>
                      <a:pt x="0" y="1"/>
                    </a:moveTo>
                    <a:lnTo>
                      <a:pt x="0" y="1740"/>
                    </a:lnTo>
                    <a:lnTo>
                      <a:pt x="1900" y="1900"/>
                    </a:lnTo>
                    <a:lnTo>
                      <a:pt x="1900" y="1385"/>
                    </a:lnTo>
                    <a:lnTo>
                      <a:pt x="0" y="1"/>
                    </a:lnTo>
                    <a:close/>
                  </a:path>
                </a:pathLst>
              </a:custGeom>
              <a:solidFill>
                <a:srgbClr val="AC9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5887850" y="1682250"/>
                <a:ext cx="11025" cy="533400"/>
              </a:xfrm>
              <a:custGeom>
                <a:avLst/>
                <a:gdLst/>
                <a:ahLst/>
                <a:cxnLst/>
                <a:rect l="l" t="t" r="r" b="b"/>
                <a:pathLst>
                  <a:path w="441" h="21336" extrusionOk="0">
                    <a:moveTo>
                      <a:pt x="223" y="1"/>
                    </a:moveTo>
                    <a:cubicBezTo>
                      <a:pt x="98" y="1"/>
                      <a:pt x="0" y="99"/>
                      <a:pt x="0" y="218"/>
                    </a:cubicBezTo>
                    <a:lnTo>
                      <a:pt x="0" y="21119"/>
                    </a:lnTo>
                    <a:cubicBezTo>
                      <a:pt x="0" y="21239"/>
                      <a:pt x="98" y="21336"/>
                      <a:pt x="223" y="21336"/>
                    </a:cubicBezTo>
                    <a:cubicBezTo>
                      <a:pt x="342" y="21336"/>
                      <a:pt x="440" y="21239"/>
                      <a:pt x="440" y="21119"/>
                    </a:cubicBezTo>
                    <a:lnTo>
                      <a:pt x="440" y="18998"/>
                    </a:lnTo>
                    <a:cubicBezTo>
                      <a:pt x="219" y="18988"/>
                      <a:pt x="36" y="18820"/>
                      <a:pt x="36" y="18615"/>
                    </a:cubicBezTo>
                    <a:cubicBezTo>
                      <a:pt x="36" y="18412"/>
                      <a:pt x="219" y="18243"/>
                      <a:pt x="440" y="18238"/>
                    </a:cubicBezTo>
                    <a:lnTo>
                      <a:pt x="440" y="15149"/>
                    </a:lnTo>
                    <a:cubicBezTo>
                      <a:pt x="219" y="15141"/>
                      <a:pt x="36" y="14977"/>
                      <a:pt x="36" y="14772"/>
                    </a:cubicBezTo>
                    <a:cubicBezTo>
                      <a:pt x="36" y="14563"/>
                      <a:pt x="219" y="14399"/>
                      <a:pt x="440" y="14391"/>
                    </a:cubicBezTo>
                    <a:lnTo>
                      <a:pt x="440" y="11558"/>
                    </a:lnTo>
                    <a:cubicBezTo>
                      <a:pt x="219" y="11550"/>
                      <a:pt x="36" y="11382"/>
                      <a:pt x="36" y="11177"/>
                    </a:cubicBezTo>
                    <a:cubicBezTo>
                      <a:pt x="36" y="10973"/>
                      <a:pt x="219" y="10804"/>
                      <a:pt x="440" y="10796"/>
                    </a:cubicBezTo>
                    <a:lnTo>
                      <a:pt x="440" y="7920"/>
                    </a:lnTo>
                    <a:cubicBezTo>
                      <a:pt x="325" y="7853"/>
                      <a:pt x="245" y="7733"/>
                      <a:pt x="245" y="7600"/>
                    </a:cubicBezTo>
                    <a:cubicBezTo>
                      <a:pt x="245" y="7467"/>
                      <a:pt x="325" y="7347"/>
                      <a:pt x="440" y="7280"/>
                    </a:cubicBezTo>
                    <a:lnTo>
                      <a:pt x="440" y="3885"/>
                    </a:lnTo>
                    <a:cubicBezTo>
                      <a:pt x="325" y="3819"/>
                      <a:pt x="245" y="3698"/>
                      <a:pt x="245" y="3565"/>
                    </a:cubicBezTo>
                    <a:cubicBezTo>
                      <a:pt x="245" y="3428"/>
                      <a:pt x="325" y="3313"/>
                      <a:pt x="440" y="3241"/>
                    </a:cubicBezTo>
                    <a:lnTo>
                      <a:pt x="440" y="218"/>
                    </a:lnTo>
                    <a:cubicBezTo>
                      <a:pt x="440" y="99"/>
                      <a:pt x="342" y="1"/>
                      <a:pt x="223"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5893975" y="1763275"/>
                <a:ext cx="4900" cy="16100"/>
              </a:xfrm>
              <a:custGeom>
                <a:avLst/>
                <a:gdLst/>
                <a:ahLst/>
                <a:cxnLst/>
                <a:rect l="l" t="t" r="r" b="b"/>
                <a:pathLst>
                  <a:path w="196" h="644" extrusionOk="0">
                    <a:moveTo>
                      <a:pt x="195" y="0"/>
                    </a:moveTo>
                    <a:cubicBezTo>
                      <a:pt x="80" y="72"/>
                      <a:pt x="0" y="187"/>
                      <a:pt x="0" y="324"/>
                    </a:cubicBezTo>
                    <a:cubicBezTo>
                      <a:pt x="0" y="457"/>
                      <a:pt x="80" y="578"/>
                      <a:pt x="195" y="644"/>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5893975" y="1864250"/>
                <a:ext cx="4900" cy="16000"/>
              </a:xfrm>
              <a:custGeom>
                <a:avLst/>
                <a:gdLst/>
                <a:ahLst/>
                <a:cxnLst/>
                <a:rect l="l" t="t" r="r" b="b"/>
                <a:pathLst>
                  <a:path w="196" h="640" extrusionOk="0">
                    <a:moveTo>
                      <a:pt x="195" y="0"/>
                    </a:moveTo>
                    <a:cubicBezTo>
                      <a:pt x="80" y="67"/>
                      <a:pt x="0" y="187"/>
                      <a:pt x="0" y="320"/>
                    </a:cubicBezTo>
                    <a:cubicBezTo>
                      <a:pt x="0" y="453"/>
                      <a:pt x="80" y="573"/>
                      <a:pt x="195" y="640"/>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5888750" y="1952125"/>
                <a:ext cx="10125" cy="19100"/>
              </a:xfrm>
              <a:custGeom>
                <a:avLst/>
                <a:gdLst/>
                <a:ahLst/>
                <a:cxnLst/>
                <a:rect l="l" t="t" r="r" b="b"/>
                <a:pathLst>
                  <a:path w="405" h="764" extrusionOk="0">
                    <a:moveTo>
                      <a:pt x="404" y="1"/>
                    </a:moveTo>
                    <a:cubicBezTo>
                      <a:pt x="183" y="9"/>
                      <a:pt x="0" y="178"/>
                      <a:pt x="0" y="382"/>
                    </a:cubicBezTo>
                    <a:cubicBezTo>
                      <a:pt x="0" y="587"/>
                      <a:pt x="183" y="755"/>
                      <a:pt x="404" y="763"/>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5888750" y="2042000"/>
                <a:ext cx="10125" cy="19000"/>
              </a:xfrm>
              <a:custGeom>
                <a:avLst/>
                <a:gdLst/>
                <a:ahLst/>
                <a:cxnLst/>
                <a:rect l="l" t="t" r="r" b="b"/>
                <a:pathLst>
                  <a:path w="405" h="760" extrusionOk="0">
                    <a:moveTo>
                      <a:pt x="404" y="1"/>
                    </a:moveTo>
                    <a:cubicBezTo>
                      <a:pt x="183" y="9"/>
                      <a:pt x="0" y="173"/>
                      <a:pt x="0" y="382"/>
                    </a:cubicBezTo>
                    <a:cubicBezTo>
                      <a:pt x="0" y="587"/>
                      <a:pt x="183" y="751"/>
                      <a:pt x="404" y="759"/>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5888750" y="2138200"/>
                <a:ext cx="10125" cy="19000"/>
              </a:xfrm>
              <a:custGeom>
                <a:avLst/>
                <a:gdLst/>
                <a:ahLst/>
                <a:cxnLst/>
                <a:rect l="l" t="t" r="r" b="b"/>
                <a:pathLst>
                  <a:path w="405" h="760" extrusionOk="0">
                    <a:moveTo>
                      <a:pt x="404" y="0"/>
                    </a:moveTo>
                    <a:cubicBezTo>
                      <a:pt x="183" y="5"/>
                      <a:pt x="0" y="174"/>
                      <a:pt x="0" y="377"/>
                    </a:cubicBezTo>
                    <a:cubicBezTo>
                      <a:pt x="0" y="582"/>
                      <a:pt x="183" y="750"/>
                      <a:pt x="404" y="760"/>
                    </a:cubicBezTo>
                    <a:lnTo>
                      <a:pt x="404"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6229725" y="1682250"/>
                <a:ext cx="11000" cy="533400"/>
              </a:xfrm>
              <a:custGeom>
                <a:avLst/>
                <a:gdLst/>
                <a:ahLst/>
                <a:cxnLst/>
                <a:rect l="l" t="t" r="r" b="b"/>
                <a:pathLst>
                  <a:path w="440" h="21336" extrusionOk="0">
                    <a:moveTo>
                      <a:pt x="222" y="1"/>
                    </a:moveTo>
                    <a:cubicBezTo>
                      <a:pt x="103" y="1"/>
                      <a:pt x="0" y="99"/>
                      <a:pt x="0" y="218"/>
                    </a:cubicBezTo>
                    <a:lnTo>
                      <a:pt x="0" y="3241"/>
                    </a:lnTo>
                    <a:cubicBezTo>
                      <a:pt x="120" y="3313"/>
                      <a:pt x="195" y="3428"/>
                      <a:pt x="195" y="3565"/>
                    </a:cubicBezTo>
                    <a:cubicBezTo>
                      <a:pt x="195" y="3698"/>
                      <a:pt x="120" y="3819"/>
                      <a:pt x="0" y="3885"/>
                    </a:cubicBezTo>
                    <a:lnTo>
                      <a:pt x="0" y="7280"/>
                    </a:lnTo>
                    <a:cubicBezTo>
                      <a:pt x="120" y="7347"/>
                      <a:pt x="195" y="7467"/>
                      <a:pt x="195" y="7600"/>
                    </a:cubicBezTo>
                    <a:cubicBezTo>
                      <a:pt x="195" y="7733"/>
                      <a:pt x="120" y="7853"/>
                      <a:pt x="0" y="7920"/>
                    </a:cubicBezTo>
                    <a:lnTo>
                      <a:pt x="0" y="10796"/>
                    </a:lnTo>
                    <a:cubicBezTo>
                      <a:pt x="226" y="10804"/>
                      <a:pt x="404" y="10973"/>
                      <a:pt x="404" y="11177"/>
                    </a:cubicBezTo>
                    <a:cubicBezTo>
                      <a:pt x="404" y="11382"/>
                      <a:pt x="226" y="11550"/>
                      <a:pt x="0" y="11558"/>
                    </a:cubicBezTo>
                    <a:lnTo>
                      <a:pt x="0" y="14391"/>
                    </a:lnTo>
                    <a:cubicBezTo>
                      <a:pt x="226" y="14395"/>
                      <a:pt x="404" y="14563"/>
                      <a:pt x="404" y="14772"/>
                    </a:cubicBezTo>
                    <a:cubicBezTo>
                      <a:pt x="404" y="14977"/>
                      <a:pt x="226" y="15145"/>
                      <a:pt x="0" y="15149"/>
                    </a:cubicBezTo>
                    <a:lnTo>
                      <a:pt x="0" y="18238"/>
                    </a:lnTo>
                    <a:cubicBezTo>
                      <a:pt x="226" y="18243"/>
                      <a:pt x="404" y="18412"/>
                      <a:pt x="404" y="18615"/>
                    </a:cubicBezTo>
                    <a:cubicBezTo>
                      <a:pt x="404" y="18820"/>
                      <a:pt x="226" y="18988"/>
                      <a:pt x="0" y="18998"/>
                    </a:cubicBezTo>
                    <a:lnTo>
                      <a:pt x="0" y="21119"/>
                    </a:lnTo>
                    <a:cubicBezTo>
                      <a:pt x="0" y="21239"/>
                      <a:pt x="103" y="21336"/>
                      <a:pt x="222" y="21336"/>
                    </a:cubicBezTo>
                    <a:cubicBezTo>
                      <a:pt x="342" y="21336"/>
                      <a:pt x="439" y="21239"/>
                      <a:pt x="439" y="21119"/>
                    </a:cubicBezTo>
                    <a:lnTo>
                      <a:pt x="439" y="218"/>
                    </a:lnTo>
                    <a:cubicBezTo>
                      <a:pt x="439" y="99"/>
                      <a:pt x="342" y="1"/>
                      <a:pt x="222"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6229725" y="1763275"/>
                <a:ext cx="4900" cy="16100"/>
              </a:xfrm>
              <a:custGeom>
                <a:avLst/>
                <a:gdLst/>
                <a:ahLst/>
                <a:cxnLst/>
                <a:rect l="l" t="t" r="r" b="b"/>
                <a:pathLst>
                  <a:path w="196" h="644" extrusionOk="0">
                    <a:moveTo>
                      <a:pt x="0" y="0"/>
                    </a:moveTo>
                    <a:lnTo>
                      <a:pt x="0" y="644"/>
                    </a:lnTo>
                    <a:cubicBezTo>
                      <a:pt x="120" y="578"/>
                      <a:pt x="195" y="457"/>
                      <a:pt x="195" y="324"/>
                    </a:cubicBezTo>
                    <a:cubicBezTo>
                      <a:pt x="195" y="187"/>
                      <a:pt x="120" y="72"/>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6229725" y="1864250"/>
                <a:ext cx="4900" cy="16000"/>
              </a:xfrm>
              <a:custGeom>
                <a:avLst/>
                <a:gdLst/>
                <a:ahLst/>
                <a:cxnLst/>
                <a:rect l="l" t="t" r="r" b="b"/>
                <a:pathLst>
                  <a:path w="196" h="640" extrusionOk="0">
                    <a:moveTo>
                      <a:pt x="0" y="0"/>
                    </a:moveTo>
                    <a:lnTo>
                      <a:pt x="0" y="640"/>
                    </a:lnTo>
                    <a:cubicBezTo>
                      <a:pt x="120" y="573"/>
                      <a:pt x="195" y="453"/>
                      <a:pt x="195" y="320"/>
                    </a:cubicBezTo>
                    <a:cubicBezTo>
                      <a:pt x="195" y="187"/>
                      <a:pt x="120" y="67"/>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6229725" y="1952125"/>
                <a:ext cx="10125" cy="19100"/>
              </a:xfrm>
              <a:custGeom>
                <a:avLst/>
                <a:gdLst/>
                <a:ahLst/>
                <a:cxnLst/>
                <a:rect l="l" t="t" r="r" b="b"/>
                <a:pathLst>
                  <a:path w="405" h="764" extrusionOk="0">
                    <a:moveTo>
                      <a:pt x="0" y="1"/>
                    </a:moveTo>
                    <a:lnTo>
                      <a:pt x="0" y="763"/>
                    </a:lnTo>
                    <a:cubicBezTo>
                      <a:pt x="226" y="755"/>
                      <a:pt x="404" y="587"/>
                      <a:pt x="404" y="382"/>
                    </a:cubicBezTo>
                    <a:cubicBezTo>
                      <a:pt x="404" y="178"/>
                      <a:pt x="226" y="9"/>
                      <a:pt x="0"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6229725" y="2042000"/>
                <a:ext cx="10125" cy="19000"/>
              </a:xfrm>
              <a:custGeom>
                <a:avLst/>
                <a:gdLst/>
                <a:ahLst/>
                <a:cxnLst/>
                <a:rect l="l" t="t" r="r" b="b"/>
                <a:pathLst>
                  <a:path w="405" h="760" extrusionOk="0">
                    <a:moveTo>
                      <a:pt x="0" y="1"/>
                    </a:moveTo>
                    <a:lnTo>
                      <a:pt x="0" y="759"/>
                    </a:lnTo>
                    <a:cubicBezTo>
                      <a:pt x="226" y="755"/>
                      <a:pt x="404" y="587"/>
                      <a:pt x="404" y="382"/>
                    </a:cubicBezTo>
                    <a:cubicBezTo>
                      <a:pt x="404" y="173"/>
                      <a:pt x="226" y="5"/>
                      <a:pt x="0"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6229725" y="2138200"/>
                <a:ext cx="10125" cy="19000"/>
              </a:xfrm>
              <a:custGeom>
                <a:avLst/>
                <a:gdLst/>
                <a:ahLst/>
                <a:cxnLst/>
                <a:rect l="l" t="t" r="r" b="b"/>
                <a:pathLst>
                  <a:path w="405" h="760" extrusionOk="0">
                    <a:moveTo>
                      <a:pt x="0" y="0"/>
                    </a:moveTo>
                    <a:lnTo>
                      <a:pt x="0" y="760"/>
                    </a:lnTo>
                    <a:cubicBezTo>
                      <a:pt x="226" y="750"/>
                      <a:pt x="404" y="582"/>
                      <a:pt x="404" y="377"/>
                    </a:cubicBezTo>
                    <a:cubicBezTo>
                      <a:pt x="404" y="174"/>
                      <a:pt x="226" y="5"/>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5875850" y="1481950"/>
                <a:ext cx="71400" cy="55925"/>
              </a:xfrm>
              <a:custGeom>
                <a:avLst/>
                <a:gdLst/>
                <a:ahLst/>
                <a:cxnLst/>
                <a:rect l="l" t="t" r="r" b="b"/>
                <a:pathLst>
                  <a:path w="2856" h="2237" extrusionOk="0">
                    <a:moveTo>
                      <a:pt x="2172" y="0"/>
                    </a:moveTo>
                    <a:cubicBezTo>
                      <a:pt x="1812" y="0"/>
                      <a:pt x="1353" y="346"/>
                      <a:pt x="1058" y="530"/>
                    </a:cubicBezTo>
                    <a:cubicBezTo>
                      <a:pt x="503" y="872"/>
                      <a:pt x="1" y="1373"/>
                      <a:pt x="494" y="1964"/>
                    </a:cubicBezTo>
                    <a:cubicBezTo>
                      <a:pt x="656" y="2158"/>
                      <a:pt x="831" y="2236"/>
                      <a:pt x="1008" y="2236"/>
                    </a:cubicBezTo>
                    <a:cubicBezTo>
                      <a:pt x="1484" y="2236"/>
                      <a:pt x="1975" y="1671"/>
                      <a:pt x="2270" y="1289"/>
                    </a:cubicBezTo>
                    <a:cubicBezTo>
                      <a:pt x="2563" y="916"/>
                      <a:pt x="2856" y="566"/>
                      <a:pt x="2504" y="153"/>
                    </a:cubicBezTo>
                    <a:cubicBezTo>
                      <a:pt x="2414" y="44"/>
                      <a:pt x="2299" y="0"/>
                      <a:pt x="2172"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5887975" y="1494525"/>
                <a:ext cx="39175" cy="30800"/>
              </a:xfrm>
              <a:custGeom>
                <a:avLst/>
                <a:gdLst/>
                <a:ahLst/>
                <a:cxnLst/>
                <a:rect l="l" t="t" r="r" b="b"/>
                <a:pathLst>
                  <a:path w="1567" h="1232" extrusionOk="0">
                    <a:moveTo>
                      <a:pt x="1193" y="0"/>
                    </a:moveTo>
                    <a:cubicBezTo>
                      <a:pt x="995" y="0"/>
                      <a:pt x="742" y="192"/>
                      <a:pt x="581" y="293"/>
                    </a:cubicBezTo>
                    <a:cubicBezTo>
                      <a:pt x="275" y="479"/>
                      <a:pt x="1" y="755"/>
                      <a:pt x="271" y="1079"/>
                    </a:cubicBezTo>
                    <a:cubicBezTo>
                      <a:pt x="360" y="1188"/>
                      <a:pt x="457" y="1232"/>
                      <a:pt x="555" y="1232"/>
                    </a:cubicBezTo>
                    <a:cubicBezTo>
                      <a:pt x="816" y="1232"/>
                      <a:pt x="1086" y="921"/>
                      <a:pt x="1247" y="711"/>
                    </a:cubicBezTo>
                    <a:cubicBezTo>
                      <a:pt x="1407" y="506"/>
                      <a:pt x="1566" y="311"/>
                      <a:pt x="1376" y="84"/>
                    </a:cubicBezTo>
                    <a:cubicBezTo>
                      <a:pt x="1326" y="24"/>
                      <a:pt x="1263" y="0"/>
                      <a:pt x="119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6181450" y="1481950"/>
                <a:ext cx="71250" cy="55925"/>
              </a:xfrm>
              <a:custGeom>
                <a:avLst/>
                <a:gdLst/>
                <a:ahLst/>
                <a:cxnLst/>
                <a:rect l="l" t="t" r="r" b="b"/>
                <a:pathLst>
                  <a:path w="2850" h="2237" extrusionOk="0">
                    <a:moveTo>
                      <a:pt x="679" y="0"/>
                    </a:moveTo>
                    <a:cubicBezTo>
                      <a:pt x="552" y="0"/>
                      <a:pt x="437" y="44"/>
                      <a:pt x="346" y="153"/>
                    </a:cubicBezTo>
                    <a:cubicBezTo>
                      <a:pt x="0" y="566"/>
                      <a:pt x="293" y="916"/>
                      <a:pt x="582" y="1289"/>
                    </a:cubicBezTo>
                    <a:cubicBezTo>
                      <a:pt x="876" y="1671"/>
                      <a:pt x="1366" y="2236"/>
                      <a:pt x="1843" y="2236"/>
                    </a:cubicBezTo>
                    <a:cubicBezTo>
                      <a:pt x="2020" y="2236"/>
                      <a:pt x="2195" y="2158"/>
                      <a:pt x="2357" y="1964"/>
                    </a:cubicBezTo>
                    <a:cubicBezTo>
                      <a:pt x="2850" y="1373"/>
                      <a:pt x="2349" y="872"/>
                      <a:pt x="1794" y="530"/>
                    </a:cubicBezTo>
                    <a:cubicBezTo>
                      <a:pt x="1499" y="346"/>
                      <a:pt x="1039" y="0"/>
                      <a:pt x="67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6201425" y="1494525"/>
                <a:ext cx="39175" cy="30800"/>
              </a:xfrm>
              <a:custGeom>
                <a:avLst/>
                <a:gdLst/>
                <a:ahLst/>
                <a:cxnLst/>
                <a:rect l="l" t="t" r="r" b="b"/>
                <a:pathLst>
                  <a:path w="1567" h="1232" extrusionOk="0">
                    <a:moveTo>
                      <a:pt x="374" y="0"/>
                    </a:moveTo>
                    <a:cubicBezTo>
                      <a:pt x="305" y="0"/>
                      <a:pt x="242" y="24"/>
                      <a:pt x="192" y="84"/>
                    </a:cubicBezTo>
                    <a:cubicBezTo>
                      <a:pt x="0" y="311"/>
                      <a:pt x="160" y="506"/>
                      <a:pt x="320" y="711"/>
                    </a:cubicBezTo>
                    <a:cubicBezTo>
                      <a:pt x="482" y="921"/>
                      <a:pt x="751" y="1232"/>
                      <a:pt x="1013" y="1232"/>
                    </a:cubicBezTo>
                    <a:cubicBezTo>
                      <a:pt x="1110" y="1232"/>
                      <a:pt x="1207" y="1188"/>
                      <a:pt x="1296" y="1079"/>
                    </a:cubicBezTo>
                    <a:cubicBezTo>
                      <a:pt x="1567" y="755"/>
                      <a:pt x="1292" y="479"/>
                      <a:pt x="985" y="293"/>
                    </a:cubicBezTo>
                    <a:cubicBezTo>
                      <a:pt x="825" y="192"/>
                      <a:pt x="572" y="0"/>
                      <a:pt x="37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6773650" y="2232075"/>
                <a:ext cx="31875" cy="53175"/>
              </a:xfrm>
              <a:custGeom>
                <a:avLst/>
                <a:gdLst/>
                <a:ahLst/>
                <a:cxnLst/>
                <a:rect l="l" t="t" r="r" b="b"/>
                <a:pathLst>
                  <a:path w="1275" h="2127" extrusionOk="0">
                    <a:moveTo>
                      <a:pt x="639" y="0"/>
                    </a:moveTo>
                    <a:cubicBezTo>
                      <a:pt x="289" y="0"/>
                      <a:pt x="0" y="285"/>
                      <a:pt x="0" y="639"/>
                    </a:cubicBezTo>
                    <a:lnTo>
                      <a:pt x="0" y="1487"/>
                    </a:lnTo>
                    <a:cubicBezTo>
                      <a:pt x="0" y="1842"/>
                      <a:pt x="289" y="2126"/>
                      <a:pt x="639" y="2126"/>
                    </a:cubicBezTo>
                    <a:cubicBezTo>
                      <a:pt x="990" y="2126"/>
                      <a:pt x="1274" y="1842"/>
                      <a:pt x="1274" y="1487"/>
                    </a:cubicBezTo>
                    <a:lnTo>
                      <a:pt x="1274" y="639"/>
                    </a:lnTo>
                    <a:cubicBezTo>
                      <a:pt x="1274" y="285"/>
                      <a:pt x="990" y="0"/>
                      <a:pt x="6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6583800" y="2232075"/>
                <a:ext cx="31875" cy="53175"/>
              </a:xfrm>
              <a:custGeom>
                <a:avLst/>
                <a:gdLst/>
                <a:ahLst/>
                <a:cxnLst/>
                <a:rect l="l" t="t" r="r" b="b"/>
                <a:pathLst>
                  <a:path w="1275" h="2127" extrusionOk="0">
                    <a:moveTo>
                      <a:pt x="635" y="0"/>
                    </a:moveTo>
                    <a:cubicBezTo>
                      <a:pt x="284" y="0"/>
                      <a:pt x="0" y="285"/>
                      <a:pt x="0" y="639"/>
                    </a:cubicBezTo>
                    <a:lnTo>
                      <a:pt x="0" y="1487"/>
                    </a:lnTo>
                    <a:cubicBezTo>
                      <a:pt x="0" y="1842"/>
                      <a:pt x="284" y="2126"/>
                      <a:pt x="635" y="2126"/>
                    </a:cubicBezTo>
                    <a:cubicBezTo>
                      <a:pt x="986" y="2126"/>
                      <a:pt x="1274" y="1842"/>
                      <a:pt x="1274" y="1487"/>
                    </a:cubicBezTo>
                    <a:lnTo>
                      <a:pt x="1274" y="639"/>
                    </a:lnTo>
                    <a:cubicBezTo>
                      <a:pt x="1274" y="285"/>
                      <a:pt x="986" y="0"/>
                      <a:pt x="6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6838125" y="2012375"/>
                <a:ext cx="41500" cy="137625"/>
              </a:xfrm>
              <a:custGeom>
                <a:avLst/>
                <a:gdLst/>
                <a:ahLst/>
                <a:cxnLst/>
                <a:rect l="l" t="t" r="r" b="b"/>
                <a:pathLst>
                  <a:path w="1660" h="5505" extrusionOk="0">
                    <a:moveTo>
                      <a:pt x="830" y="0"/>
                    </a:moveTo>
                    <a:cubicBezTo>
                      <a:pt x="373" y="0"/>
                      <a:pt x="0" y="369"/>
                      <a:pt x="0" y="830"/>
                    </a:cubicBezTo>
                    <a:lnTo>
                      <a:pt x="0" y="4674"/>
                    </a:lnTo>
                    <a:cubicBezTo>
                      <a:pt x="0" y="5136"/>
                      <a:pt x="373" y="5504"/>
                      <a:pt x="830" y="5504"/>
                    </a:cubicBezTo>
                    <a:cubicBezTo>
                      <a:pt x="1291" y="5504"/>
                      <a:pt x="1660" y="5136"/>
                      <a:pt x="1660" y="4674"/>
                    </a:cubicBezTo>
                    <a:lnTo>
                      <a:pt x="1660" y="830"/>
                    </a:lnTo>
                    <a:cubicBezTo>
                      <a:pt x="1660" y="369"/>
                      <a:pt x="1291"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6840100" y="1665725"/>
                <a:ext cx="41525" cy="137725"/>
              </a:xfrm>
              <a:custGeom>
                <a:avLst/>
                <a:gdLst/>
                <a:ahLst/>
                <a:cxnLst/>
                <a:rect l="l" t="t" r="r" b="b"/>
                <a:pathLst>
                  <a:path w="1661" h="5509" extrusionOk="0">
                    <a:moveTo>
                      <a:pt x="831" y="0"/>
                    </a:moveTo>
                    <a:cubicBezTo>
                      <a:pt x="370" y="0"/>
                      <a:pt x="1" y="369"/>
                      <a:pt x="1" y="831"/>
                    </a:cubicBezTo>
                    <a:lnTo>
                      <a:pt x="1" y="4674"/>
                    </a:lnTo>
                    <a:cubicBezTo>
                      <a:pt x="1" y="5136"/>
                      <a:pt x="370" y="5509"/>
                      <a:pt x="831" y="5509"/>
                    </a:cubicBezTo>
                    <a:cubicBezTo>
                      <a:pt x="1288" y="5509"/>
                      <a:pt x="1661" y="5136"/>
                      <a:pt x="1661" y="4674"/>
                    </a:cubicBezTo>
                    <a:lnTo>
                      <a:pt x="1661" y="831"/>
                    </a:lnTo>
                    <a:cubicBezTo>
                      <a:pt x="1661" y="369"/>
                      <a:pt x="1288" y="0"/>
                      <a:pt x="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6509650" y="2012375"/>
                <a:ext cx="41550" cy="137625"/>
              </a:xfrm>
              <a:custGeom>
                <a:avLst/>
                <a:gdLst/>
                <a:ahLst/>
                <a:cxnLst/>
                <a:rect l="l" t="t" r="r" b="b"/>
                <a:pathLst>
                  <a:path w="1662" h="5505" extrusionOk="0">
                    <a:moveTo>
                      <a:pt x="832" y="0"/>
                    </a:moveTo>
                    <a:cubicBezTo>
                      <a:pt x="374" y="0"/>
                      <a:pt x="1" y="369"/>
                      <a:pt x="1" y="830"/>
                    </a:cubicBezTo>
                    <a:lnTo>
                      <a:pt x="1" y="4674"/>
                    </a:lnTo>
                    <a:cubicBezTo>
                      <a:pt x="1" y="5136"/>
                      <a:pt x="374" y="5504"/>
                      <a:pt x="832" y="5504"/>
                    </a:cubicBezTo>
                    <a:cubicBezTo>
                      <a:pt x="1289" y="5504"/>
                      <a:pt x="1661" y="5136"/>
                      <a:pt x="1661" y="4674"/>
                    </a:cubicBezTo>
                    <a:lnTo>
                      <a:pt x="1661" y="830"/>
                    </a:lnTo>
                    <a:cubicBezTo>
                      <a:pt x="1661" y="369"/>
                      <a:pt x="1289"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6507650" y="1665725"/>
                <a:ext cx="41550" cy="137725"/>
              </a:xfrm>
              <a:custGeom>
                <a:avLst/>
                <a:gdLst/>
                <a:ahLst/>
                <a:cxnLst/>
                <a:rect l="l" t="t" r="r" b="b"/>
                <a:pathLst>
                  <a:path w="1662" h="5509" extrusionOk="0">
                    <a:moveTo>
                      <a:pt x="832" y="0"/>
                    </a:moveTo>
                    <a:cubicBezTo>
                      <a:pt x="374" y="0"/>
                      <a:pt x="1" y="369"/>
                      <a:pt x="1" y="831"/>
                    </a:cubicBezTo>
                    <a:lnTo>
                      <a:pt x="1" y="4674"/>
                    </a:lnTo>
                    <a:cubicBezTo>
                      <a:pt x="1" y="5136"/>
                      <a:pt x="374" y="5509"/>
                      <a:pt x="832" y="5509"/>
                    </a:cubicBezTo>
                    <a:cubicBezTo>
                      <a:pt x="1293" y="5509"/>
                      <a:pt x="1662" y="5136"/>
                      <a:pt x="1662" y="4674"/>
                    </a:cubicBezTo>
                    <a:lnTo>
                      <a:pt x="1662" y="831"/>
                    </a:lnTo>
                    <a:cubicBezTo>
                      <a:pt x="1662" y="369"/>
                      <a:pt x="1293"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6520550" y="1511400"/>
                <a:ext cx="348525" cy="764425"/>
              </a:xfrm>
              <a:custGeom>
                <a:avLst/>
                <a:gdLst/>
                <a:ahLst/>
                <a:cxnLst/>
                <a:rect l="l" t="t" r="r" b="b"/>
                <a:pathLst>
                  <a:path w="13941" h="30577" extrusionOk="0">
                    <a:moveTo>
                      <a:pt x="4749" y="0"/>
                    </a:moveTo>
                    <a:cubicBezTo>
                      <a:pt x="3698" y="0"/>
                      <a:pt x="0" y="1176"/>
                      <a:pt x="0" y="4368"/>
                    </a:cubicBezTo>
                    <a:lnTo>
                      <a:pt x="191" y="26967"/>
                    </a:lnTo>
                    <a:cubicBezTo>
                      <a:pt x="191" y="28020"/>
                      <a:pt x="2938" y="30576"/>
                      <a:pt x="3991" y="30576"/>
                    </a:cubicBezTo>
                    <a:lnTo>
                      <a:pt x="9942" y="30576"/>
                    </a:lnTo>
                    <a:cubicBezTo>
                      <a:pt x="10989" y="30576"/>
                      <a:pt x="13737" y="28020"/>
                      <a:pt x="13737" y="26967"/>
                    </a:cubicBezTo>
                    <a:lnTo>
                      <a:pt x="13928" y="4368"/>
                    </a:lnTo>
                    <a:cubicBezTo>
                      <a:pt x="13941" y="1273"/>
                      <a:pt x="10231" y="0"/>
                      <a:pt x="9178" y="0"/>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6569250" y="1528150"/>
                <a:ext cx="251025" cy="232475"/>
              </a:xfrm>
              <a:custGeom>
                <a:avLst/>
                <a:gdLst/>
                <a:ahLst/>
                <a:cxnLst/>
                <a:rect l="l" t="t" r="r" b="b"/>
                <a:pathLst>
                  <a:path w="10041" h="9299" extrusionOk="0">
                    <a:moveTo>
                      <a:pt x="3422" y="0"/>
                    </a:moveTo>
                    <a:cubicBezTo>
                      <a:pt x="2664" y="0"/>
                      <a:pt x="1" y="853"/>
                      <a:pt x="1" y="3147"/>
                    </a:cubicBezTo>
                    <a:lnTo>
                      <a:pt x="54" y="9299"/>
                    </a:lnTo>
                    <a:cubicBezTo>
                      <a:pt x="386" y="8752"/>
                      <a:pt x="990" y="8385"/>
                      <a:pt x="1678" y="8385"/>
                    </a:cubicBezTo>
                    <a:lnTo>
                      <a:pt x="2650" y="8385"/>
                    </a:lnTo>
                    <a:lnTo>
                      <a:pt x="2650" y="4284"/>
                    </a:lnTo>
                    <a:cubicBezTo>
                      <a:pt x="2650" y="3236"/>
                      <a:pt x="3498" y="2383"/>
                      <a:pt x="4550" y="2383"/>
                    </a:cubicBezTo>
                    <a:lnTo>
                      <a:pt x="5300" y="2383"/>
                    </a:lnTo>
                    <a:cubicBezTo>
                      <a:pt x="6352" y="2383"/>
                      <a:pt x="7199" y="3236"/>
                      <a:pt x="7199" y="4284"/>
                    </a:cubicBezTo>
                    <a:lnTo>
                      <a:pt x="7199" y="8385"/>
                    </a:lnTo>
                    <a:lnTo>
                      <a:pt x="8354" y="8385"/>
                    </a:lnTo>
                    <a:cubicBezTo>
                      <a:pt x="9041" y="8385"/>
                      <a:pt x="9645" y="8752"/>
                      <a:pt x="9979" y="9299"/>
                    </a:cubicBezTo>
                    <a:lnTo>
                      <a:pt x="10032" y="3147"/>
                    </a:lnTo>
                    <a:cubicBezTo>
                      <a:pt x="10040" y="919"/>
                      <a:pt x="7369" y="0"/>
                      <a:pt x="6614" y="0"/>
                    </a:cubicBezTo>
                    <a:close/>
                  </a:path>
                </a:pathLst>
              </a:custGeom>
              <a:solidFill>
                <a:srgbClr val="908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9"/>
              <p:cNvSpPr/>
              <p:nvPr/>
            </p:nvSpPr>
            <p:spPr>
              <a:xfrm>
                <a:off x="6635475" y="1587725"/>
                <a:ext cx="113775" cy="386600"/>
              </a:xfrm>
              <a:custGeom>
                <a:avLst/>
                <a:gdLst/>
                <a:ahLst/>
                <a:cxnLst/>
                <a:rect l="l" t="t" r="r" b="b"/>
                <a:pathLst>
                  <a:path w="4551" h="15464" extrusionOk="0">
                    <a:moveTo>
                      <a:pt x="1901" y="0"/>
                    </a:moveTo>
                    <a:cubicBezTo>
                      <a:pt x="849" y="0"/>
                      <a:pt x="1" y="853"/>
                      <a:pt x="1" y="1901"/>
                    </a:cubicBezTo>
                    <a:lnTo>
                      <a:pt x="1" y="13565"/>
                    </a:lnTo>
                    <a:cubicBezTo>
                      <a:pt x="1" y="14616"/>
                      <a:pt x="849" y="15464"/>
                      <a:pt x="1901" y="15464"/>
                    </a:cubicBezTo>
                    <a:lnTo>
                      <a:pt x="2651" y="15464"/>
                    </a:lnTo>
                    <a:cubicBezTo>
                      <a:pt x="3703" y="15464"/>
                      <a:pt x="4550" y="14616"/>
                      <a:pt x="4550" y="13565"/>
                    </a:cubicBezTo>
                    <a:lnTo>
                      <a:pt x="4550" y="1901"/>
                    </a:lnTo>
                    <a:cubicBezTo>
                      <a:pt x="4550" y="853"/>
                      <a:pt x="3703" y="0"/>
                      <a:pt x="2651" y="0"/>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9"/>
              <p:cNvSpPr/>
              <p:nvPr/>
            </p:nvSpPr>
            <p:spPr>
              <a:xfrm>
                <a:off x="6563725" y="1737750"/>
                <a:ext cx="261875" cy="420225"/>
              </a:xfrm>
              <a:custGeom>
                <a:avLst/>
                <a:gdLst/>
                <a:ahLst/>
                <a:cxnLst/>
                <a:rect l="l" t="t" r="r" b="b"/>
                <a:pathLst>
                  <a:path w="10475" h="16809" extrusionOk="0">
                    <a:moveTo>
                      <a:pt x="1899" y="1"/>
                    </a:moveTo>
                    <a:cubicBezTo>
                      <a:pt x="852" y="1"/>
                      <a:pt x="0" y="853"/>
                      <a:pt x="0" y="1900"/>
                    </a:cubicBezTo>
                    <a:lnTo>
                      <a:pt x="0" y="14908"/>
                    </a:lnTo>
                    <a:cubicBezTo>
                      <a:pt x="0" y="15957"/>
                      <a:pt x="852" y="16809"/>
                      <a:pt x="1899" y="16809"/>
                    </a:cubicBezTo>
                    <a:lnTo>
                      <a:pt x="8575" y="16809"/>
                    </a:lnTo>
                    <a:cubicBezTo>
                      <a:pt x="9622" y="16809"/>
                      <a:pt x="10474" y="15957"/>
                      <a:pt x="10474" y="14908"/>
                    </a:cubicBezTo>
                    <a:lnTo>
                      <a:pt x="10474" y="1900"/>
                    </a:lnTo>
                    <a:cubicBezTo>
                      <a:pt x="10474" y="853"/>
                      <a:pt x="9622" y="1"/>
                      <a:pt x="8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6533750" y="1765375"/>
                <a:ext cx="108200" cy="130625"/>
              </a:xfrm>
              <a:custGeom>
                <a:avLst/>
                <a:gdLst/>
                <a:ahLst/>
                <a:cxnLst/>
                <a:rect l="l" t="t" r="r" b="b"/>
                <a:pathLst>
                  <a:path w="4328" h="5225" extrusionOk="0">
                    <a:moveTo>
                      <a:pt x="643" y="1"/>
                    </a:moveTo>
                    <a:cubicBezTo>
                      <a:pt x="524" y="1"/>
                      <a:pt x="405" y="38"/>
                      <a:pt x="302" y="115"/>
                    </a:cubicBezTo>
                    <a:cubicBezTo>
                      <a:pt x="49" y="302"/>
                      <a:pt x="1" y="658"/>
                      <a:pt x="187" y="910"/>
                    </a:cubicBezTo>
                    <a:lnTo>
                      <a:pt x="3227" y="4994"/>
                    </a:lnTo>
                    <a:cubicBezTo>
                      <a:pt x="3338" y="5144"/>
                      <a:pt x="3506" y="5224"/>
                      <a:pt x="3684" y="5224"/>
                    </a:cubicBezTo>
                    <a:cubicBezTo>
                      <a:pt x="3799" y="5224"/>
                      <a:pt x="3920" y="5189"/>
                      <a:pt x="4022" y="5113"/>
                    </a:cubicBezTo>
                    <a:cubicBezTo>
                      <a:pt x="4274" y="4923"/>
                      <a:pt x="4328" y="4568"/>
                      <a:pt x="4137" y="4314"/>
                    </a:cubicBezTo>
                    <a:lnTo>
                      <a:pt x="1101" y="232"/>
                    </a:lnTo>
                    <a:cubicBezTo>
                      <a:pt x="988" y="81"/>
                      <a:pt x="816" y="1"/>
                      <a:pt x="643"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6547275" y="2052675"/>
                <a:ext cx="81050" cy="110400"/>
              </a:xfrm>
              <a:custGeom>
                <a:avLst/>
                <a:gdLst/>
                <a:ahLst/>
                <a:cxnLst/>
                <a:rect l="l" t="t" r="r" b="b"/>
                <a:pathLst>
                  <a:path w="3242" h="4416" extrusionOk="0">
                    <a:moveTo>
                      <a:pt x="2812" y="1"/>
                    </a:moveTo>
                    <a:cubicBezTo>
                      <a:pt x="2688" y="1"/>
                      <a:pt x="2565" y="62"/>
                      <a:pt x="2490" y="172"/>
                    </a:cubicBezTo>
                    <a:lnTo>
                      <a:pt x="116" y="3829"/>
                    </a:lnTo>
                    <a:cubicBezTo>
                      <a:pt x="1" y="4007"/>
                      <a:pt x="50" y="4243"/>
                      <a:pt x="227" y="4353"/>
                    </a:cubicBezTo>
                    <a:cubicBezTo>
                      <a:pt x="294" y="4398"/>
                      <a:pt x="365" y="4415"/>
                      <a:pt x="436" y="4415"/>
                    </a:cubicBezTo>
                    <a:cubicBezTo>
                      <a:pt x="560" y="4415"/>
                      <a:pt x="680" y="4353"/>
                      <a:pt x="755" y="4243"/>
                    </a:cubicBezTo>
                    <a:lnTo>
                      <a:pt x="3125" y="586"/>
                    </a:lnTo>
                    <a:cubicBezTo>
                      <a:pt x="3241" y="412"/>
                      <a:pt x="3192" y="177"/>
                      <a:pt x="3014" y="62"/>
                    </a:cubicBezTo>
                    <a:cubicBezTo>
                      <a:pt x="2952" y="20"/>
                      <a:pt x="2882" y="1"/>
                      <a:pt x="2812"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6540275" y="1974300"/>
                <a:ext cx="86725" cy="19000"/>
              </a:xfrm>
              <a:custGeom>
                <a:avLst/>
                <a:gdLst/>
                <a:ahLst/>
                <a:cxnLst/>
                <a:rect l="l" t="t" r="r" b="b"/>
                <a:pathLst>
                  <a:path w="3469" h="760" extrusionOk="0">
                    <a:moveTo>
                      <a:pt x="383" y="1"/>
                    </a:moveTo>
                    <a:cubicBezTo>
                      <a:pt x="174" y="1"/>
                      <a:pt x="1" y="169"/>
                      <a:pt x="1" y="382"/>
                    </a:cubicBezTo>
                    <a:cubicBezTo>
                      <a:pt x="1" y="591"/>
                      <a:pt x="174" y="759"/>
                      <a:pt x="383" y="759"/>
                    </a:cubicBezTo>
                    <a:lnTo>
                      <a:pt x="3090" y="759"/>
                    </a:lnTo>
                    <a:cubicBezTo>
                      <a:pt x="3299" y="759"/>
                      <a:pt x="3468" y="591"/>
                      <a:pt x="3468" y="382"/>
                    </a:cubicBezTo>
                    <a:cubicBezTo>
                      <a:pt x="3468" y="169"/>
                      <a:pt x="3299" y="1"/>
                      <a:pt x="3090"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6747325" y="1765375"/>
                <a:ext cx="108325" cy="130625"/>
              </a:xfrm>
              <a:custGeom>
                <a:avLst/>
                <a:gdLst/>
                <a:ahLst/>
                <a:cxnLst/>
                <a:rect l="l" t="t" r="r" b="b"/>
                <a:pathLst>
                  <a:path w="4333" h="5225" extrusionOk="0">
                    <a:moveTo>
                      <a:pt x="3687" y="1"/>
                    </a:moveTo>
                    <a:cubicBezTo>
                      <a:pt x="3513" y="1"/>
                      <a:pt x="3342" y="81"/>
                      <a:pt x="3228" y="232"/>
                    </a:cubicBezTo>
                    <a:lnTo>
                      <a:pt x="193" y="4314"/>
                    </a:lnTo>
                    <a:cubicBezTo>
                      <a:pt x="1" y="4568"/>
                      <a:pt x="54" y="4923"/>
                      <a:pt x="308" y="5113"/>
                    </a:cubicBezTo>
                    <a:cubicBezTo>
                      <a:pt x="410" y="5189"/>
                      <a:pt x="529" y="5224"/>
                      <a:pt x="645" y="5224"/>
                    </a:cubicBezTo>
                    <a:cubicBezTo>
                      <a:pt x="822" y="5224"/>
                      <a:pt x="991" y="5144"/>
                      <a:pt x="1106" y="4994"/>
                    </a:cubicBezTo>
                    <a:lnTo>
                      <a:pt x="4142" y="910"/>
                    </a:lnTo>
                    <a:cubicBezTo>
                      <a:pt x="4333" y="658"/>
                      <a:pt x="4280" y="302"/>
                      <a:pt x="4027" y="115"/>
                    </a:cubicBezTo>
                    <a:cubicBezTo>
                      <a:pt x="3924" y="38"/>
                      <a:pt x="3805" y="1"/>
                      <a:pt x="3687"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6761000" y="2052675"/>
                <a:ext cx="81025" cy="110400"/>
              </a:xfrm>
              <a:custGeom>
                <a:avLst/>
                <a:gdLst/>
                <a:ahLst/>
                <a:cxnLst/>
                <a:rect l="l" t="t" r="r" b="b"/>
                <a:pathLst>
                  <a:path w="3241" h="4416" extrusionOk="0">
                    <a:moveTo>
                      <a:pt x="430" y="1"/>
                    </a:moveTo>
                    <a:cubicBezTo>
                      <a:pt x="359" y="1"/>
                      <a:pt x="289" y="20"/>
                      <a:pt x="226" y="62"/>
                    </a:cubicBezTo>
                    <a:cubicBezTo>
                      <a:pt x="49" y="177"/>
                      <a:pt x="0" y="412"/>
                      <a:pt x="115" y="586"/>
                    </a:cubicBezTo>
                    <a:lnTo>
                      <a:pt x="2490" y="4243"/>
                    </a:lnTo>
                    <a:cubicBezTo>
                      <a:pt x="2561" y="4353"/>
                      <a:pt x="2681" y="4415"/>
                      <a:pt x="2805" y="4415"/>
                    </a:cubicBezTo>
                    <a:cubicBezTo>
                      <a:pt x="2876" y="4415"/>
                      <a:pt x="2952" y="4398"/>
                      <a:pt x="3014" y="4353"/>
                    </a:cubicBezTo>
                    <a:cubicBezTo>
                      <a:pt x="3192" y="4243"/>
                      <a:pt x="3241" y="4007"/>
                      <a:pt x="3125" y="3829"/>
                    </a:cubicBezTo>
                    <a:lnTo>
                      <a:pt x="750" y="172"/>
                    </a:lnTo>
                    <a:cubicBezTo>
                      <a:pt x="677" y="62"/>
                      <a:pt x="554" y="1"/>
                      <a:pt x="430"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6762325" y="1974300"/>
                <a:ext cx="86675" cy="19000"/>
              </a:xfrm>
              <a:custGeom>
                <a:avLst/>
                <a:gdLst/>
                <a:ahLst/>
                <a:cxnLst/>
                <a:rect l="l" t="t" r="r" b="b"/>
                <a:pathLst>
                  <a:path w="3467" h="760" extrusionOk="0">
                    <a:moveTo>
                      <a:pt x="378" y="1"/>
                    </a:moveTo>
                    <a:cubicBezTo>
                      <a:pt x="169" y="1"/>
                      <a:pt x="1" y="169"/>
                      <a:pt x="1" y="382"/>
                    </a:cubicBezTo>
                    <a:cubicBezTo>
                      <a:pt x="1" y="591"/>
                      <a:pt x="169" y="759"/>
                      <a:pt x="378" y="759"/>
                    </a:cubicBezTo>
                    <a:lnTo>
                      <a:pt x="3085" y="759"/>
                    </a:lnTo>
                    <a:cubicBezTo>
                      <a:pt x="3298" y="759"/>
                      <a:pt x="3467" y="591"/>
                      <a:pt x="3467" y="382"/>
                    </a:cubicBezTo>
                    <a:cubicBezTo>
                      <a:pt x="3467" y="169"/>
                      <a:pt x="3298" y="1"/>
                      <a:pt x="3085"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6595775" y="1844500"/>
                <a:ext cx="197875" cy="250125"/>
              </a:xfrm>
              <a:custGeom>
                <a:avLst/>
                <a:gdLst/>
                <a:ahLst/>
                <a:cxnLst/>
                <a:rect l="l" t="t" r="r" b="b"/>
                <a:pathLst>
                  <a:path w="7915" h="10005" extrusionOk="0">
                    <a:moveTo>
                      <a:pt x="1" y="0"/>
                    </a:moveTo>
                    <a:lnTo>
                      <a:pt x="1" y="10005"/>
                    </a:lnTo>
                    <a:lnTo>
                      <a:pt x="7914" y="10005"/>
                    </a:lnTo>
                    <a:lnTo>
                      <a:pt x="7914" y="0"/>
                    </a:ln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6615525" y="1869575"/>
                <a:ext cx="158250" cy="200075"/>
              </a:xfrm>
              <a:custGeom>
                <a:avLst/>
                <a:gdLst/>
                <a:ahLst/>
                <a:cxnLst/>
                <a:rect l="l" t="t" r="r" b="b"/>
                <a:pathLst>
                  <a:path w="6330" h="8003" extrusionOk="0">
                    <a:moveTo>
                      <a:pt x="0" y="1"/>
                    </a:moveTo>
                    <a:lnTo>
                      <a:pt x="0" y="8002"/>
                    </a:lnTo>
                    <a:lnTo>
                      <a:pt x="6329" y="8002"/>
                    </a:lnTo>
                    <a:lnTo>
                      <a:pt x="6329" y="1"/>
                    </a:lnTo>
                    <a:close/>
                  </a:path>
                </a:pathLst>
              </a:custGeom>
              <a:solidFill>
                <a:srgbClr val="908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6589175" y="1753475"/>
                <a:ext cx="80175" cy="17450"/>
              </a:xfrm>
              <a:custGeom>
                <a:avLst/>
                <a:gdLst/>
                <a:ahLst/>
                <a:cxnLst/>
                <a:rect l="l" t="t" r="r" b="b"/>
                <a:pathLst>
                  <a:path w="3207" h="698" extrusionOk="0">
                    <a:moveTo>
                      <a:pt x="1475" y="1"/>
                    </a:moveTo>
                    <a:cubicBezTo>
                      <a:pt x="1071" y="1"/>
                      <a:pt x="655" y="69"/>
                      <a:pt x="357" y="237"/>
                    </a:cubicBezTo>
                    <a:cubicBezTo>
                      <a:pt x="277" y="277"/>
                      <a:pt x="211" y="330"/>
                      <a:pt x="158" y="384"/>
                    </a:cubicBezTo>
                    <a:cubicBezTo>
                      <a:pt x="101" y="432"/>
                      <a:pt x="64" y="494"/>
                      <a:pt x="42" y="538"/>
                    </a:cubicBezTo>
                    <a:cubicBezTo>
                      <a:pt x="0" y="636"/>
                      <a:pt x="10" y="693"/>
                      <a:pt x="7" y="698"/>
                    </a:cubicBezTo>
                    <a:lnTo>
                      <a:pt x="7" y="698"/>
                    </a:lnTo>
                    <a:cubicBezTo>
                      <a:pt x="10" y="696"/>
                      <a:pt x="23" y="688"/>
                      <a:pt x="38" y="671"/>
                    </a:cubicBezTo>
                    <a:cubicBezTo>
                      <a:pt x="56" y="654"/>
                      <a:pt x="91" y="636"/>
                      <a:pt x="127" y="614"/>
                    </a:cubicBezTo>
                    <a:cubicBezTo>
                      <a:pt x="167" y="597"/>
                      <a:pt x="211" y="583"/>
                      <a:pt x="269" y="570"/>
                    </a:cubicBezTo>
                    <a:cubicBezTo>
                      <a:pt x="322" y="561"/>
                      <a:pt x="388" y="552"/>
                      <a:pt x="460" y="552"/>
                    </a:cubicBezTo>
                    <a:cubicBezTo>
                      <a:pt x="516" y="549"/>
                      <a:pt x="578" y="548"/>
                      <a:pt x="643" y="548"/>
                    </a:cubicBezTo>
                    <a:cubicBezTo>
                      <a:pt x="900" y="548"/>
                      <a:pt x="1216" y="566"/>
                      <a:pt x="1539" y="570"/>
                    </a:cubicBezTo>
                    <a:cubicBezTo>
                      <a:pt x="1576" y="570"/>
                      <a:pt x="1613" y="571"/>
                      <a:pt x="1650" y="571"/>
                    </a:cubicBezTo>
                    <a:cubicBezTo>
                      <a:pt x="2019" y="571"/>
                      <a:pt x="2393" y="551"/>
                      <a:pt x="2678" y="494"/>
                    </a:cubicBezTo>
                    <a:cubicBezTo>
                      <a:pt x="2838" y="464"/>
                      <a:pt x="2977" y="423"/>
                      <a:pt x="3065" y="388"/>
                    </a:cubicBezTo>
                    <a:cubicBezTo>
                      <a:pt x="3163" y="352"/>
                      <a:pt x="3207" y="321"/>
                      <a:pt x="3207" y="321"/>
                    </a:cubicBezTo>
                    <a:cubicBezTo>
                      <a:pt x="3207" y="321"/>
                      <a:pt x="3149" y="304"/>
                      <a:pt x="3061" y="277"/>
                    </a:cubicBezTo>
                    <a:cubicBezTo>
                      <a:pt x="2971" y="245"/>
                      <a:pt x="2848" y="206"/>
                      <a:pt x="2692" y="165"/>
                    </a:cubicBezTo>
                    <a:cubicBezTo>
                      <a:pt x="2386" y="81"/>
                      <a:pt x="1973" y="6"/>
                      <a:pt x="1547" y="1"/>
                    </a:cubicBezTo>
                    <a:cubicBezTo>
                      <a:pt x="1523" y="1"/>
                      <a:pt x="1499" y="1"/>
                      <a:pt x="1475" y="1"/>
                    </a:cubicBezTo>
                    <a:close/>
                    <a:moveTo>
                      <a:pt x="7" y="698"/>
                    </a:moveTo>
                    <a:lnTo>
                      <a:pt x="7" y="698"/>
                    </a:lnTo>
                    <a:cubicBezTo>
                      <a:pt x="7" y="698"/>
                      <a:pt x="7" y="698"/>
                      <a:pt x="7" y="698"/>
                    </a:cubicBezTo>
                    <a:cubicBezTo>
                      <a:pt x="7" y="698"/>
                      <a:pt x="7" y="698"/>
                      <a:pt x="7" y="69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6502325" y="1795125"/>
                <a:ext cx="47550" cy="47500"/>
              </a:xfrm>
              <a:custGeom>
                <a:avLst/>
                <a:gdLst/>
                <a:ahLst/>
                <a:cxnLst/>
                <a:rect l="l" t="t" r="r" b="b"/>
                <a:pathLst>
                  <a:path w="1902" h="1900" extrusionOk="0">
                    <a:moveTo>
                      <a:pt x="1901" y="0"/>
                    </a:moveTo>
                    <a:lnTo>
                      <a:pt x="1" y="1385"/>
                    </a:lnTo>
                    <a:lnTo>
                      <a:pt x="1" y="1899"/>
                    </a:lnTo>
                    <a:lnTo>
                      <a:pt x="1901" y="1735"/>
                    </a:lnTo>
                    <a:lnTo>
                      <a:pt x="1901" y="0"/>
                    </a:lnTo>
                    <a:close/>
                  </a:path>
                </a:pathLst>
              </a:custGeom>
              <a:solidFill>
                <a:srgbClr val="605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6839450" y="1795125"/>
                <a:ext cx="47500" cy="47500"/>
              </a:xfrm>
              <a:custGeom>
                <a:avLst/>
                <a:gdLst/>
                <a:ahLst/>
                <a:cxnLst/>
                <a:rect l="l" t="t" r="r" b="b"/>
                <a:pathLst>
                  <a:path w="1900" h="1900" extrusionOk="0">
                    <a:moveTo>
                      <a:pt x="0" y="0"/>
                    </a:moveTo>
                    <a:lnTo>
                      <a:pt x="0" y="1735"/>
                    </a:lnTo>
                    <a:lnTo>
                      <a:pt x="1900" y="1899"/>
                    </a:lnTo>
                    <a:lnTo>
                      <a:pt x="1900" y="1385"/>
                    </a:lnTo>
                    <a:lnTo>
                      <a:pt x="0" y="0"/>
                    </a:lnTo>
                    <a:close/>
                  </a:path>
                </a:pathLst>
              </a:custGeom>
              <a:solidFill>
                <a:srgbClr val="605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6537200" y="1854800"/>
                <a:ext cx="15750" cy="315825"/>
              </a:xfrm>
              <a:custGeom>
                <a:avLst/>
                <a:gdLst/>
                <a:ahLst/>
                <a:cxnLst/>
                <a:rect l="l" t="t" r="r" b="b"/>
                <a:pathLst>
                  <a:path w="630" h="12633" extrusionOk="0">
                    <a:moveTo>
                      <a:pt x="218" y="0"/>
                    </a:moveTo>
                    <a:cubicBezTo>
                      <a:pt x="97" y="6"/>
                      <a:pt x="0" y="103"/>
                      <a:pt x="5" y="223"/>
                    </a:cubicBezTo>
                    <a:lnTo>
                      <a:pt x="191" y="12420"/>
                    </a:lnTo>
                    <a:cubicBezTo>
                      <a:pt x="195" y="12535"/>
                      <a:pt x="293" y="12633"/>
                      <a:pt x="408" y="12633"/>
                    </a:cubicBezTo>
                    <a:lnTo>
                      <a:pt x="412" y="12633"/>
                    </a:lnTo>
                    <a:cubicBezTo>
                      <a:pt x="533" y="12628"/>
                      <a:pt x="630" y="12530"/>
                      <a:pt x="626" y="12410"/>
                    </a:cubicBezTo>
                    <a:lnTo>
                      <a:pt x="626" y="12264"/>
                    </a:lnTo>
                    <a:cubicBezTo>
                      <a:pt x="453" y="12149"/>
                      <a:pt x="408" y="11918"/>
                      <a:pt x="519" y="11744"/>
                    </a:cubicBezTo>
                    <a:lnTo>
                      <a:pt x="613" y="11598"/>
                    </a:lnTo>
                    <a:lnTo>
                      <a:pt x="519" y="5539"/>
                    </a:lnTo>
                    <a:lnTo>
                      <a:pt x="506" y="5539"/>
                    </a:lnTo>
                    <a:cubicBezTo>
                      <a:pt x="297" y="5539"/>
                      <a:pt x="124" y="5371"/>
                      <a:pt x="124" y="5162"/>
                    </a:cubicBezTo>
                    <a:cubicBezTo>
                      <a:pt x="124" y="4949"/>
                      <a:pt x="297" y="4781"/>
                      <a:pt x="506" y="4781"/>
                    </a:cubicBezTo>
                    <a:lnTo>
                      <a:pt x="510" y="4781"/>
                    </a:lnTo>
                    <a:lnTo>
                      <a:pt x="439" y="213"/>
                    </a:lnTo>
                    <a:cubicBezTo>
                      <a:pt x="435" y="98"/>
                      <a:pt x="342" y="0"/>
                      <a:pt x="222" y="0"/>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6547400" y="2144750"/>
                <a:ext cx="5450" cy="16675"/>
              </a:xfrm>
              <a:custGeom>
                <a:avLst/>
                <a:gdLst/>
                <a:ahLst/>
                <a:cxnLst/>
                <a:rect l="l" t="t" r="r" b="b"/>
                <a:pathLst>
                  <a:path w="218" h="667" extrusionOk="0">
                    <a:moveTo>
                      <a:pt x="205" y="0"/>
                    </a:moveTo>
                    <a:lnTo>
                      <a:pt x="111" y="146"/>
                    </a:lnTo>
                    <a:cubicBezTo>
                      <a:pt x="0" y="320"/>
                      <a:pt x="45" y="551"/>
                      <a:pt x="218" y="666"/>
                    </a:cubicBezTo>
                    <a:lnTo>
                      <a:pt x="205" y="0"/>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6540275" y="1974300"/>
                <a:ext cx="9900" cy="19000"/>
              </a:xfrm>
              <a:custGeom>
                <a:avLst/>
                <a:gdLst/>
                <a:ahLst/>
                <a:cxnLst/>
                <a:rect l="l" t="t" r="r" b="b"/>
                <a:pathLst>
                  <a:path w="396" h="760" extrusionOk="0">
                    <a:moveTo>
                      <a:pt x="383" y="1"/>
                    </a:moveTo>
                    <a:cubicBezTo>
                      <a:pt x="174" y="1"/>
                      <a:pt x="1" y="169"/>
                      <a:pt x="1" y="382"/>
                    </a:cubicBezTo>
                    <a:cubicBezTo>
                      <a:pt x="1" y="591"/>
                      <a:pt x="174" y="759"/>
                      <a:pt x="383" y="759"/>
                    </a:cubicBezTo>
                    <a:lnTo>
                      <a:pt x="396" y="759"/>
                    </a:lnTo>
                    <a:lnTo>
                      <a:pt x="387" y="1"/>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6836325" y="1854800"/>
                <a:ext cx="15800" cy="315825"/>
              </a:xfrm>
              <a:custGeom>
                <a:avLst/>
                <a:gdLst/>
                <a:ahLst/>
                <a:cxnLst/>
                <a:rect l="l" t="t" r="r" b="b"/>
                <a:pathLst>
                  <a:path w="632" h="12633" extrusionOk="0">
                    <a:moveTo>
                      <a:pt x="409" y="0"/>
                    </a:moveTo>
                    <a:cubicBezTo>
                      <a:pt x="289" y="0"/>
                      <a:pt x="196" y="98"/>
                      <a:pt x="191" y="213"/>
                    </a:cubicBezTo>
                    <a:lnTo>
                      <a:pt x="121" y="4781"/>
                    </a:lnTo>
                    <a:lnTo>
                      <a:pt x="125" y="4781"/>
                    </a:lnTo>
                    <a:cubicBezTo>
                      <a:pt x="338" y="4781"/>
                      <a:pt x="507" y="4949"/>
                      <a:pt x="507" y="5162"/>
                    </a:cubicBezTo>
                    <a:cubicBezTo>
                      <a:pt x="507" y="5371"/>
                      <a:pt x="338" y="5539"/>
                      <a:pt x="125" y="5539"/>
                    </a:cubicBezTo>
                    <a:lnTo>
                      <a:pt x="112" y="5539"/>
                    </a:lnTo>
                    <a:lnTo>
                      <a:pt x="19" y="11598"/>
                    </a:lnTo>
                    <a:lnTo>
                      <a:pt x="112" y="11744"/>
                    </a:lnTo>
                    <a:cubicBezTo>
                      <a:pt x="228" y="11918"/>
                      <a:pt x="179" y="12149"/>
                      <a:pt x="5" y="12264"/>
                    </a:cubicBezTo>
                    <a:lnTo>
                      <a:pt x="5" y="12410"/>
                    </a:lnTo>
                    <a:cubicBezTo>
                      <a:pt x="1" y="12530"/>
                      <a:pt x="99" y="12628"/>
                      <a:pt x="218" y="12633"/>
                    </a:cubicBezTo>
                    <a:lnTo>
                      <a:pt x="222" y="12633"/>
                    </a:lnTo>
                    <a:cubicBezTo>
                      <a:pt x="338" y="12633"/>
                      <a:pt x="435" y="12535"/>
                      <a:pt x="441" y="12420"/>
                    </a:cubicBezTo>
                    <a:lnTo>
                      <a:pt x="627" y="223"/>
                    </a:lnTo>
                    <a:cubicBezTo>
                      <a:pt x="631" y="103"/>
                      <a:pt x="533" y="6"/>
                      <a:pt x="414" y="0"/>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6836425" y="2144750"/>
                <a:ext cx="5600" cy="16675"/>
              </a:xfrm>
              <a:custGeom>
                <a:avLst/>
                <a:gdLst/>
                <a:ahLst/>
                <a:cxnLst/>
                <a:rect l="l" t="t" r="r" b="b"/>
                <a:pathLst>
                  <a:path w="224" h="667" extrusionOk="0">
                    <a:moveTo>
                      <a:pt x="15" y="0"/>
                    </a:moveTo>
                    <a:lnTo>
                      <a:pt x="1" y="666"/>
                    </a:lnTo>
                    <a:cubicBezTo>
                      <a:pt x="175" y="551"/>
                      <a:pt x="224" y="320"/>
                      <a:pt x="108" y="146"/>
                    </a:cubicBezTo>
                    <a:lnTo>
                      <a:pt x="15" y="0"/>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6839100" y="1974300"/>
                <a:ext cx="9900" cy="19000"/>
              </a:xfrm>
              <a:custGeom>
                <a:avLst/>
                <a:gdLst/>
                <a:ahLst/>
                <a:cxnLst/>
                <a:rect l="l" t="t" r="r" b="b"/>
                <a:pathLst>
                  <a:path w="396" h="760" extrusionOk="0">
                    <a:moveTo>
                      <a:pt x="10" y="1"/>
                    </a:moveTo>
                    <a:lnTo>
                      <a:pt x="1" y="759"/>
                    </a:lnTo>
                    <a:lnTo>
                      <a:pt x="14" y="759"/>
                    </a:lnTo>
                    <a:cubicBezTo>
                      <a:pt x="227" y="759"/>
                      <a:pt x="396" y="591"/>
                      <a:pt x="396" y="382"/>
                    </a:cubicBezTo>
                    <a:cubicBezTo>
                      <a:pt x="396" y="169"/>
                      <a:pt x="227" y="1"/>
                      <a:pt x="14" y="1"/>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6532175" y="1527600"/>
                <a:ext cx="60300" cy="50875"/>
              </a:xfrm>
              <a:custGeom>
                <a:avLst/>
                <a:gdLst/>
                <a:ahLst/>
                <a:cxnLst/>
                <a:rect l="l" t="t" r="r" b="b"/>
                <a:pathLst>
                  <a:path w="2412" h="2035" extrusionOk="0">
                    <a:moveTo>
                      <a:pt x="1890" y="0"/>
                    </a:moveTo>
                    <a:cubicBezTo>
                      <a:pt x="1574" y="0"/>
                      <a:pt x="1152" y="383"/>
                      <a:pt x="889" y="586"/>
                    </a:cubicBezTo>
                    <a:cubicBezTo>
                      <a:pt x="423" y="941"/>
                      <a:pt x="1" y="1420"/>
                      <a:pt x="431" y="1860"/>
                    </a:cubicBezTo>
                    <a:cubicBezTo>
                      <a:pt x="551" y="1983"/>
                      <a:pt x="677" y="2035"/>
                      <a:pt x="804" y="2035"/>
                    </a:cubicBezTo>
                    <a:cubicBezTo>
                      <a:pt x="1231" y="2035"/>
                      <a:pt x="1671" y="1459"/>
                      <a:pt x="1928" y="1083"/>
                    </a:cubicBezTo>
                    <a:cubicBezTo>
                      <a:pt x="2172" y="732"/>
                      <a:pt x="2412" y="404"/>
                      <a:pt x="2114" y="93"/>
                    </a:cubicBezTo>
                    <a:cubicBezTo>
                      <a:pt x="2051" y="27"/>
                      <a:pt x="1974" y="0"/>
                      <a:pt x="1890"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6541750" y="1539100"/>
                <a:ext cx="33175" cy="27975"/>
              </a:xfrm>
              <a:custGeom>
                <a:avLst/>
                <a:gdLst/>
                <a:ahLst/>
                <a:cxnLst/>
                <a:rect l="l" t="t" r="r" b="b"/>
                <a:pathLst>
                  <a:path w="1327" h="1119" extrusionOk="0">
                    <a:moveTo>
                      <a:pt x="1039" y="0"/>
                    </a:moveTo>
                    <a:cubicBezTo>
                      <a:pt x="864" y="0"/>
                      <a:pt x="632" y="209"/>
                      <a:pt x="488" y="321"/>
                    </a:cubicBezTo>
                    <a:cubicBezTo>
                      <a:pt x="230" y="517"/>
                      <a:pt x="0" y="778"/>
                      <a:pt x="235" y="1023"/>
                    </a:cubicBezTo>
                    <a:cubicBezTo>
                      <a:pt x="301" y="1090"/>
                      <a:pt x="370" y="1118"/>
                      <a:pt x="440" y="1118"/>
                    </a:cubicBezTo>
                    <a:cubicBezTo>
                      <a:pt x="676" y="1118"/>
                      <a:pt x="917" y="802"/>
                      <a:pt x="1060" y="597"/>
                    </a:cubicBezTo>
                    <a:cubicBezTo>
                      <a:pt x="1193" y="401"/>
                      <a:pt x="1327" y="219"/>
                      <a:pt x="1163" y="50"/>
                    </a:cubicBezTo>
                    <a:cubicBezTo>
                      <a:pt x="1127" y="15"/>
                      <a:pt x="1085" y="0"/>
                      <a:pt x="1039"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6796725" y="1527600"/>
                <a:ext cx="60275" cy="50875"/>
              </a:xfrm>
              <a:custGeom>
                <a:avLst/>
                <a:gdLst/>
                <a:ahLst/>
                <a:cxnLst/>
                <a:rect l="l" t="t" r="r" b="b"/>
                <a:pathLst>
                  <a:path w="2411" h="2035" extrusionOk="0">
                    <a:moveTo>
                      <a:pt x="526" y="0"/>
                    </a:moveTo>
                    <a:cubicBezTo>
                      <a:pt x="442" y="0"/>
                      <a:pt x="366" y="27"/>
                      <a:pt x="302" y="93"/>
                    </a:cubicBezTo>
                    <a:cubicBezTo>
                      <a:pt x="1" y="404"/>
                      <a:pt x="245" y="732"/>
                      <a:pt x="484" y="1083"/>
                    </a:cubicBezTo>
                    <a:cubicBezTo>
                      <a:pt x="744" y="1459"/>
                      <a:pt x="1182" y="2035"/>
                      <a:pt x="1609" y="2035"/>
                    </a:cubicBezTo>
                    <a:cubicBezTo>
                      <a:pt x="1737" y="2035"/>
                      <a:pt x="1864" y="1983"/>
                      <a:pt x="1984" y="1860"/>
                    </a:cubicBezTo>
                    <a:cubicBezTo>
                      <a:pt x="2410" y="1420"/>
                      <a:pt x="1993" y="941"/>
                      <a:pt x="1527" y="586"/>
                    </a:cubicBezTo>
                    <a:cubicBezTo>
                      <a:pt x="1264" y="383"/>
                      <a:pt x="841" y="0"/>
                      <a:pt x="52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6814350" y="1539100"/>
                <a:ext cx="33100" cy="27975"/>
              </a:xfrm>
              <a:custGeom>
                <a:avLst/>
                <a:gdLst/>
                <a:ahLst/>
                <a:cxnLst/>
                <a:rect l="l" t="t" r="r" b="b"/>
                <a:pathLst>
                  <a:path w="1324" h="1119" extrusionOk="0">
                    <a:moveTo>
                      <a:pt x="287" y="0"/>
                    </a:moveTo>
                    <a:cubicBezTo>
                      <a:pt x="241" y="0"/>
                      <a:pt x="199" y="15"/>
                      <a:pt x="165" y="50"/>
                    </a:cubicBezTo>
                    <a:cubicBezTo>
                      <a:pt x="1" y="219"/>
                      <a:pt x="134" y="401"/>
                      <a:pt x="267" y="597"/>
                    </a:cubicBezTo>
                    <a:cubicBezTo>
                      <a:pt x="408" y="802"/>
                      <a:pt x="651" y="1118"/>
                      <a:pt x="885" y="1118"/>
                    </a:cubicBezTo>
                    <a:cubicBezTo>
                      <a:pt x="954" y="1118"/>
                      <a:pt x="1023" y="1090"/>
                      <a:pt x="1089" y="1023"/>
                    </a:cubicBezTo>
                    <a:cubicBezTo>
                      <a:pt x="1324" y="778"/>
                      <a:pt x="1093" y="517"/>
                      <a:pt x="840" y="321"/>
                    </a:cubicBezTo>
                    <a:cubicBezTo>
                      <a:pt x="693" y="209"/>
                      <a:pt x="460" y="0"/>
                      <a:pt x="287"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6775850" y="1246850"/>
                <a:ext cx="27575" cy="50300"/>
              </a:xfrm>
              <a:custGeom>
                <a:avLst/>
                <a:gdLst/>
                <a:ahLst/>
                <a:cxnLst/>
                <a:rect l="l" t="t" r="r" b="b"/>
                <a:pathLst>
                  <a:path w="1103" h="2012" extrusionOk="0">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6585900" y="1246850"/>
                <a:ext cx="27650" cy="50300"/>
              </a:xfrm>
              <a:custGeom>
                <a:avLst/>
                <a:gdLst/>
                <a:ahLst/>
                <a:cxnLst/>
                <a:rect l="l" t="t" r="r" b="b"/>
                <a:pathLst>
                  <a:path w="1106" h="2012" extrusionOk="0">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9"/>
              <p:cNvSpPr/>
              <p:nvPr/>
            </p:nvSpPr>
            <p:spPr>
              <a:xfrm>
                <a:off x="6824250" y="1008100"/>
                <a:ext cx="44725" cy="153125"/>
              </a:xfrm>
              <a:custGeom>
                <a:avLst/>
                <a:gdLst/>
                <a:ahLst/>
                <a:cxnLst/>
                <a:rect l="l" t="t" r="r" b="b"/>
                <a:pathLst>
                  <a:path w="1789" h="6125" extrusionOk="0">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9"/>
              <p:cNvSpPr/>
              <p:nvPr/>
            </p:nvSpPr>
            <p:spPr>
              <a:xfrm>
                <a:off x="6824250" y="661450"/>
                <a:ext cx="49500" cy="153150"/>
              </a:xfrm>
              <a:custGeom>
                <a:avLst/>
                <a:gdLst/>
                <a:ahLst/>
                <a:cxnLst/>
                <a:rect l="l" t="t" r="r" b="b"/>
                <a:pathLst>
                  <a:path w="1980" h="6126" extrusionOk="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6520300" y="1008100"/>
                <a:ext cx="44775" cy="153125"/>
              </a:xfrm>
              <a:custGeom>
                <a:avLst/>
                <a:gdLst/>
                <a:ahLst/>
                <a:cxnLst/>
                <a:rect l="l" t="t" r="r" b="b"/>
                <a:pathLst>
                  <a:path w="1791" h="6125" extrusionOk="0">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6515550" y="661450"/>
                <a:ext cx="49525" cy="153150"/>
              </a:xfrm>
              <a:custGeom>
                <a:avLst/>
                <a:gdLst/>
                <a:ahLst/>
                <a:cxnLst/>
                <a:rect l="l" t="t" r="r" b="b"/>
                <a:pathLst>
                  <a:path w="1981" h="6126" extrusionOk="0">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6529525" y="491450"/>
                <a:ext cx="330350" cy="791050"/>
              </a:xfrm>
              <a:custGeom>
                <a:avLst/>
                <a:gdLst/>
                <a:ahLst/>
                <a:cxnLst/>
                <a:rect l="l" t="t" r="r" b="b"/>
                <a:pathLst>
                  <a:path w="13214" h="31642" extrusionOk="0">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6575700" y="530950"/>
                <a:ext cx="237925" cy="712050"/>
              </a:xfrm>
              <a:custGeom>
                <a:avLst/>
                <a:gdLst/>
                <a:ahLst/>
                <a:cxnLst/>
                <a:rect l="l" t="t" r="r" b="b"/>
                <a:pathLst>
                  <a:path w="9517" h="28482" extrusionOk="0">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6618525" y="624625"/>
                <a:ext cx="28850" cy="586975"/>
              </a:xfrm>
              <a:custGeom>
                <a:avLst/>
                <a:gdLst/>
                <a:ahLst/>
                <a:cxnLst/>
                <a:rect l="l" t="t" r="r" b="b"/>
                <a:pathLst>
                  <a:path w="1154" h="23479" extrusionOk="0">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6741900" y="624625"/>
                <a:ext cx="28900" cy="586975"/>
              </a:xfrm>
              <a:custGeom>
                <a:avLst/>
                <a:gdLst/>
                <a:ahLst/>
                <a:cxnLst/>
                <a:rect l="l" t="t" r="r" b="b"/>
                <a:pathLst>
                  <a:path w="1156" h="23479" extrusionOk="0">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6567150" y="774625"/>
                <a:ext cx="255000" cy="329225"/>
              </a:xfrm>
              <a:custGeom>
                <a:avLst/>
                <a:gdLst/>
                <a:ahLst/>
                <a:cxnLst/>
                <a:rect l="l" t="t" r="r" b="b"/>
                <a:pathLst>
                  <a:path w="10200" h="13169" extrusionOk="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552400" y="775350"/>
                <a:ext cx="84900" cy="178175"/>
              </a:xfrm>
              <a:custGeom>
                <a:avLst/>
                <a:gdLst/>
                <a:ahLst/>
                <a:cxnLst/>
                <a:rect l="l" t="t" r="r" b="b"/>
                <a:pathLst>
                  <a:path w="3396" h="7127" extrusionOk="0">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6548825" y="1013950"/>
                <a:ext cx="83925" cy="104125"/>
              </a:xfrm>
              <a:custGeom>
                <a:avLst/>
                <a:gdLst/>
                <a:ahLst/>
                <a:cxnLst/>
                <a:rect l="l" t="t" r="r" b="b"/>
                <a:pathLst>
                  <a:path w="3357" h="4165" extrusionOk="0">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6544075" y="964150"/>
                <a:ext cx="81900" cy="18975"/>
              </a:xfrm>
              <a:custGeom>
                <a:avLst/>
                <a:gdLst/>
                <a:ahLst/>
                <a:cxnLst/>
                <a:rect l="l" t="t" r="r" b="b"/>
                <a:pathLst>
                  <a:path w="3276" h="759" extrusionOk="0">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6752000" y="775350"/>
                <a:ext cx="84925" cy="178175"/>
              </a:xfrm>
              <a:custGeom>
                <a:avLst/>
                <a:gdLst/>
                <a:ahLst/>
                <a:cxnLst/>
                <a:rect l="l" t="t" r="r" b="b"/>
                <a:pathLst>
                  <a:path w="3397" h="7127" extrusionOk="0">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6756650" y="1013950"/>
                <a:ext cx="83800" cy="104125"/>
              </a:xfrm>
              <a:custGeom>
                <a:avLst/>
                <a:gdLst/>
                <a:ahLst/>
                <a:cxnLst/>
                <a:rect l="l" t="t" r="r" b="b"/>
                <a:pathLst>
                  <a:path w="3352" h="4165" extrusionOk="0">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763300" y="964150"/>
                <a:ext cx="81925" cy="18975"/>
              </a:xfrm>
              <a:custGeom>
                <a:avLst/>
                <a:gdLst/>
                <a:ahLst/>
                <a:cxnLst/>
                <a:rect l="l" t="t" r="r" b="b"/>
                <a:pathLst>
                  <a:path w="3277" h="759" extrusionOk="0">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6598875" y="883800"/>
                <a:ext cx="191550" cy="167800"/>
              </a:xfrm>
              <a:custGeom>
                <a:avLst/>
                <a:gdLst/>
                <a:ahLst/>
                <a:cxnLst/>
                <a:rect l="l" t="t" r="r" b="b"/>
                <a:pathLst>
                  <a:path w="7662" h="6712" extrusionOk="0">
                    <a:moveTo>
                      <a:pt x="0" y="1"/>
                    </a:moveTo>
                    <a:lnTo>
                      <a:pt x="0" y="6712"/>
                    </a:lnTo>
                    <a:lnTo>
                      <a:pt x="7661" y="6712"/>
                    </a:lnTo>
                    <a:lnTo>
                      <a:pt x="7661" y="1"/>
                    </a:ln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a:off x="6618075" y="900550"/>
                <a:ext cx="153150" cy="134300"/>
              </a:xfrm>
              <a:custGeom>
                <a:avLst/>
                <a:gdLst/>
                <a:ahLst/>
                <a:cxnLst/>
                <a:rect l="l" t="t" r="r" b="b"/>
                <a:pathLst>
                  <a:path w="6126" h="5372" extrusionOk="0">
                    <a:moveTo>
                      <a:pt x="0" y="1"/>
                    </a:moveTo>
                    <a:lnTo>
                      <a:pt x="0" y="5371"/>
                    </a:lnTo>
                    <a:lnTo>
                      <a:pt x="6125" y="5371"/>
                    </a:lnTo>
                    <a:lnTo>
                      <a:pt x="6125" y="1"/>
                    </a:ln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a:off x="6605700" y="787600"/>
                <a:ext cx="77075" cy="20225"/>
              </a:xfrm>
              <a:custGeom>
                <a:avLst/>
                <a:gdLst/>
                <a:ahLst/>
                <a:cxnLst/>
                <a:rect l="l" t="t" r="r" b="b"/>
                <a:pathLst>
                  <a:path w="3083" h="809" extrusionOk="0">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6507125" y="831525"/>
                <a:ext cx="47500" cy="47550"/>
              </a:xfrm>
              <a:custGeom>
                <a:avLst/>
                <a:gdLst/>
                <a:ahLst/>
                <a:cxnLst/>
                <a:rect l="l" t="t" r="r" b="b"/>
                <a:pathLst>
                  <a:path w="1900" h="1902" extrusionOk="0">
                    <a:moveTo>
                      <a:pt x="1900" y="1"/>
                    </a:moveTo>
                    <a:lnTo>
                      <a:pt x="1" y="1385"/>
                    </a:lnTo>
                    <a:lnTo>
                      <a:pt x="1" y="1901"/>
                    </a:lnTo>
                    <a:lnTo>
                      <a:pt x="1900" y="1741"/>
                    </a:lnTo>
                    <a:lnTo>
                      <a:pt x="1900"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6834675" y="831525"/>
                <a:ext cx="47500" cy="47550"/>
              </a:xfrm>
              <a:custGeom>
                <a:avLst/>
                <a:gdLst/>
                <a:ahLst/>
                <a:cxnLst/>
                <a:rect l="l" t="t" r="r" b="b"/>
                <a:pathLst>
                  <a:path w="1900" h="1902" extrusionOk="0">
                    <a:moveTo>
                      <a:pt x="1" y="1"/>
                    </a:moveTo>
                    <a:lnTo>
                      <a:pt x="1" y="1741"/>
                    </a:lnTo>
                    <a:lnTo>
                      <a:pt x="1900" y="1901"/>
                    </a:lnTo>
                    <a:lnTo>
                      <a:pt x="1900" y="1385"/>
                    </a:lnTo>
                    <a:lnTo>
                      <a:pt x="1"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a:off x="6543850" y="899675"/>
                <a:ext cx="16675" cy="301500"/>
              </a:xfrm>
              <a:custGeom>
                <a:avLst/>
                <a:gdLst/>
                <a:ahLst/>
                <a:cxnLst/>
                <a:rect l="l" t="t" r="r" b="b"/>
                <a:pathLst>
                  <a:path w="667" h="12060" extrusionOk="0">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a:off x="6548825" y="1088500"/>
                <a:ext cx="10025" cy="28125"/>
              </a:xfrm>
              <a:custGeom>
                <a:avLst/>
                <a:gdLst/>
                <a:ahLst/>
                <a:cxnLst/>
                <a:rect l="l" t="t" r="r" b="b"/>
                <a:pathLst>
                  <a:path w="401" h="1125" extrusionOk="0">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6545300" y="964150"/>
                <a:ext cx="10775" cy="18975"/>
              </a:xfrm>
              <a:custGeom>
                <a:avLst/>
                <a:gdLst/>
                <a:ahLst/>
                <a:cxnLst/>
                <a:rect l="l" t="t" r="r" b="b"/>
                <a:pathLst>
                  <a:path w="431" h="759" extrusionOk="0">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9"/>
              <p:cNvSpPr/>
              <p:nvPr/>
            </p:nvSpPr>
            <p:spPr>
              <a:xfrm>
                <a:off x="6828800" y="899675"/>
                <a:ext cx="16650" cy="301500"/>
              </a:xfrm>
              <a:custGeom>
                <a:avLst/>
                <a:gdLst/>
                <a:ahLst/>
                <a:cxnLst/>
                <a:rect l="l" t="t" r="r" b="b"/>
                <a:pathLst>
                  <a:path w="666" h="12060" extrusionOk="0">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9"/>
              <p:cNvSpPr/>
              <p:nvPr/>
            </p:nvSpPr>
            <p:spPr>
              <a:xfrm>
                <a:off x="6830450" y="1088500"/>
                <a:ext cx="10000" cy="28125"/>
              </a:xfrm>
              <a:custGeom>
                <a:avLst/>
                <a:gdLst/>
                <a:ahLst/>
                <a:cxnLst/>
                <a:rect l="l" t="t" r="r" b="b"/>
                <a:pathLst>
                  <a:path w="400" h="1125" extrusionOk="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9"/>
              <p:cNvSpPr/>
              <p:nvPr/>
            </p:nvSpPr>
            <p:spPr>
              <a:xfrm>
                <a:off x="6833225" y="964150"/>
                <a:ext cx="10800" cy="18975"/>
              </a:xfrm>
              <a:custGeom>
                <a:avLst/>
                <a:gdLst/>
                <a:ahLst/>
                <a:cxnLst/>
                <a:rect l="l" t="t" r="r" b="b"/>
                <a:pathLst>
                  <a:path w="432" h="759" extrusionOk="0">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9"/>
              <p:cNvSpPr/>
              <p:nvPr/>
            </p:nvSpPr>
            <p:spPr>
              <a:xfrm>
                <a:off x="6521775" y="488250"/>
                <a:ext cx="58600" cy="53075"/>
              </a:xfrm>
              <a:custGeom>
                <a:avLst/>
                <a:gdLst/>
                <a:ahLst/>
                <a:cxnLst/>
                <a:rect l="l" t="t" r="r" b="b"/>
                <a:pathLst>
                  <a:path w="2344" h="2123" extrusionOk="0">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6530850" y="500125"/>
                <a:ext cx="32325" cy="29250"/>
              </a:xfrm>
              <a:custGeom>
                <a:avLst/>
                <a:gdLst/>
                <a:ahLst/>
                <a:cxnLst/>
                <a:rect l="l" t="t" r="r" b="b"/>
                <a:pathLst>
                  <a:path w="1293" h="1170" extrusionOk="0">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6808925" y="488250"/>
                <a:ext cx="58625" cy="53075"/>
              </a:xfrm>
              <a:custGeom>
                <a:avLst/>
                <a:gdLst/>
                <a:ahLst/>
                <a:cxnLst/>
                <a:rect l="l" t="t" r="r" b="b"/>
                <a:pathLst>
                  <a:path w="2345" h="2123" extrusionOk="0">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6826125" y="500125"/>
                <a:ext cx="32300" cy="29250"/>
              </a:xfrm>
              <a:custGeom>
                <a:avLst/>
                <a:gdLst/>
                <a:ahLst/>
                <a:cxnLst/>
                <a:rect l="l" t="t" r="r" b="b"/>
                <a:pathLst>
                  <a:path w="1292" h="1170" extrusionOk="0">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6166475" y="1268275"/>
                <a:ext cx="26300" cy="46975"/>
              </a:xfrm>
              <a:custGeom>
                <a:avLst/>
                <a:gdLst/>
                <a:ahLst/>
                <a:cxnLst/>
                <a:rect l="l" t="t" r="r" b="b"/>
                <a:pathLst>
                  <a:path w="1052" h="1879" extrusionOk="0">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9"/>
              <p:cNvSpPr/>
              <p:nvPr/>
            </p:nvSpPr>
            <p:spPr>
              <a:xfrm>
                <a:off x="5935900" y="1268275"/>
                <a:ext cx="26225" cy="46975"/>
              </a:xfrm>
              <a:custGeom>
                <a:avLst/>
                <a:gdLst/>
                <a:ahLst/>
                <a:cxnLst/>
                <a:rect l="l" t="t" r="r" b="b"/>
                <a:pathLst>
                  <a:path w="1049" h="1879" extrusionOk="0">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9"/>
              <p:cNvSpPr/>
              <p:nvPr/>
            </p:nvSpPr>
            <p:spPr>
              <a:xfrm>
                <a:off x="6216525" y="1063100"/>
                <a:ext cx="44825" cy="153925"/>
              </a:xfrm>
              <a:custGeom>
                <a:avLst/>
                <a:gdLst/>
                <a:ahLst/>
                <a:cxnLst/>
                <a:rect l="l" t="t" r="r" b="b"/>
                <a:pathLst>
                  <a:path w="1793" h="6157" extrusionOk="0">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9"/>
              <p:cNvSpPr/>
              <p:nvPr/>
            </p:nvSpPr>
            <p:spPr>
              <a:xfrm>
                <a:off x="6216525" y="668975"/>
                <a:ext cx="44825" cy="153925"/>
              </a:xfrm>
              <a:custGeom>
                <a:avLst/>
                <a:gdLst/>
                <a:ahLst/>
                <a:cxnLst/>
                <a:rect l="l" t="t" r="r" b="b"/>
                <a:pathLst>
                  <a:path w="1793" h="6157" extrusionOk="0">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9"/>
              <p:cNvSpPr/>
              <p:nvPr/>
            </p:nvSpPr>
            <p:spPr>
              <a:xfrm>
                <a:off x="5867200" y="1063100"/>
                <a:ext cx="44875" cy="153925"/>
              </a:xfrm>
              <a:custGeom>
                <a:avLst/>
                <a:gdLst/>
                <a:ahLst/>
                <a:cxnLst/>
                <a:rect l="l" t="t" r="r" b="b"/>
                <a:pathLst>
                  <a:path w="1795" h="6157" extrusionOk="0">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9"/>
              <p:cNvSpPr/>
              <p:nvPr/>
            </p:nvSpPr>
            <p:spPr>
              <a:xfrm>
                <a:off x="5867200" y="668975"/>
                <a:ext cx="44875" cy="153925"/>
              </a:xfrm>
              <a:custGeom>
                <a:avLst/>
                <a:gdLst/>
                <a:ahLst/>
                <a:cxnLst/>
                <a:rect l="l" t="t" r="r" b="b"/>
                <a:pathLst>
                  <a:path w="1795" h="6157" extrusionOk="0">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9"/>
              <p:cNvSpPr/>
              <p:nvPr/>
            </p:nvSpPr>
            <p:spPr>
              <a:xfrm>
                <a:off x="5881175" y="461725"/>
                <a:ext cx="366325" cy="850500"/>
              </a:xfrm>
              <a:custGeom>
                <a:avLst/>
                <a:gdLst/>
                <a:ahLst/>
                <a:cxnLst/>
                <a:rect l="l" t="t" r="r" b="b"/>
                <a:pathLst>
                  <a:path w="14653" h="34020" extrusionOk="0">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9"/>
              <p:cNvSpPr/>
              <p:nvPr/>
            </p:nvSpPr>
            <p:spPr>
              <a:xfrm>
                <a:off x="5932450" y="485800"/>
                <a:ext cx="263650" cy="114300"/>
              </a:xfrm>
              <a:custGeom>
                <a:avLst/>
                <a:gdLst/>
                <a:ahLst/>
                <a:cxnLst/>
                <a:rect l="l" t="t" r="r" b="b"/>
                <a:pathLst>
                  <a:path w="10546" h="4572" extrusionOk="0">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9"/>
              <p:cNvSpPr/>
              <p:nvPr/>
            </p:nvSpPr>
            <p:spPr>
              <a:xfrm>
                <a:off x="5909950" y="592100"/>
                <a:ext cx="308700" cy="188075"/>
              </a:xfrm>
              <a:custGeom>
                <a:avLst/>
                <a:gdLst/>
                <a:ahLst/>
                <a:cxnLst/>
                <a:rect l="l" t="t" r="r" b="b"/>
                <a:pathLst>
                  <a:path w="12348" h="7523" extrusionOk="0">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9"/>
              <p:cNvSpPr/>
              <p:nvPr/>
            </p:nvSpPr>
            <p:spPr>
              <a:xfrm>
                <a:off x="5900275" y="577925"/>
                <a:ext cx="91800" cy="171325"/>
              </a:xfrm>
              <a:custGeom>
                <a:avLst/>
                <a:gdLst/>
                <a:ahLst/>
                <a:cxnLst/>
                <a:rect l="l" t="t" r="r" b="b"/>
                <a:pathLst>
                  <a:path w="3672" h="6853" extrusionOk="0">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9"/>
              <p:cNvSpPr/>
              <p:nvPr/>
            </p:nvSpPr>
            <p:spPr>
              <a:xfrm>
                <a:off x="5891625" y="731800"/>
                <a:ext cx="87800" cy="19100"/>
              </a:xfrm>
              <a:custGeom>
                <a:avLst/>
                <a:gdLst/>
                <a:ahLst/>
                <a:cxnLst/>
                <a:rect l="l" t="t" r="r" b="b"/>
                <a:pathLst>
                  <a:path w="3512" h="764" extrusionOk="0">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9"/>
              <p:cNvSpPr/>
              <p:nvPr/>
            </p:nvSpPr>
            <p:spPr>
              <a:xfrm>
                <a:off x="6136525" y="577925"/>
                <a:ext cx="91775" cy="171325"/>
              </a:xfrm>
              <a:custGeom>
                <a:avLst/>
                <a:gdLst/>
                <a:ahLst/>
                <a:cxnLst/>
                <a:rect l="l" t="t" r="r" b="b"/>
                <a:pathLst>
                  <a:path w="3671" h="6853" extrusionOk="0">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9"/>
              <p:cNvSpPr/>
              <p:nvPr/>
            </p:nvSpPr>
            <p:spPr>
              <a:xfrm>
                <a:off x="6149175" y="731800"/>
                <a:ext cx="87900" cy="19100"/>
              </a:xfrm>
              <a:custGeom>
                <a:avLst/>
                <a:gdLst/>
                <a:ahLst/>
                <a:cxnLst/>
                <a:rect l="l" t="t" r="r" b="b"/>
                <a:pathLst>
                  <a:path w="3516" h="764" extrusionOk="0">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9"/>
              <p:cNvSpPr/>
              <p:nvPr/>
            </p:nvSpPr>
            <p:spPr>
              <a:xfrm>
                <a:off x="5950325" y="676400"/>
                <a:ext cx="227950" cy="568050"/>
              </a:xfrm>
              <a:custGeom>
                <a:avLst/>
                <a:gdLst/>
                <a:ahLst/>
                <a:cxnLst/>
                <a:rect l="l" t="t" r="r" b="b"/>
                <a:pathLst>
                  <a:path w="9118" h="22722" extrusionOk="0">
                    <a:moveTo>
                      <a:pt x="0" y="1"/>
                    </a:moveTo>
                    <a:lnTo>
                      <a:pt x="0" y="22722"/>
                    </a:lnTo>
                    <a:lnTo>
                      <a:pt x="9117" y="22722"/>
                    </a:lnTo>
                    <a:lnTo>
                      <a:pt x="9117"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9"/>
              <p:cNvSpPr/>
              <p:nvPr/>
            </p:nvSpPr>
            <p:spPr>
              <a:xfrm>
                <a:off x="5973200" y="699950"/>
                <a:ext cx="182300" cy="532850"/>
              </a:xfrm>
              <a:custGeom>
                <a:avLst/>
                <a:gdLst/>
                <a:ahLst/>
                <a:cxnLst/>
                <a:rect l="l" t="t" r="r" b="b"/>
                <a:pathLst>
                  <a:path w="7292" h="21314" extrusionOk="0">
                    <a:moveTo>
                      <a:pt x="0" y="0"/>
                    </a:moveTo>
                    <a:lnTo>
                      <a:pt x="0" y="21313"/>
                    </a:lnTo>
                    <a:lnTo>
                      <a:pt x="7292" y="21313"/>
                    </a:lnTo>
                    <a:lnTo>
                      <a:pt x="7292" y="0"/>
                    </a:ln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9"/>
              <p:cNvSpPr/>
              <p:nvPr/>
            </p:nvSpPr>
            <p:spPr>
              <a:xfrm>
                <a:off x="5962975" y="603275"/>
                <a:ext cx="89475" cy="16250"/>
              </a:xfrm>
              <a:custGeom>
                <a:avLst/>
                <a:gdLst/>
                <a:ahLst/>
                <a:cxnLst/>
                <a:rect l="l" t="t" r="r" b="b"/>
                <a:pathLst>
                  <a:path w="3579" h="650" extrusionOk="0">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9"/>
              <p:cNvSpPr/>
              <p:nvPr/>
            </p:nvSpPr>
            <p:spPr>
              <a:xfrm>
                <a:off x="5909950" y="813350"/>
                <a:ext cx="40400" cy="419450"/>
              </a:xfrm>
              <a:custGeom>
                <a:avLst/>
                <a:gdLst/>
                <a:ahLst/>
                <a:cxnLst/>
                <a:rect l="l" t="t" r="r" b="b"/>
                <a:pathLst>
                  <a:path w="1616" h="16778" extrusionOk="0">
                    <a:moveTo>
                      <a:pt x="0" y="0"/>
                    </a:moveTo>
                    <a:lnTo>
                      <a:pt x="0" y="16777"/>
                    </a:lnTo>
                    <a:lnTo>
                      <a:pt x="1615" y="16777"/>
                    </a:lnTo>
                    <a:lnTo>
                      <a:pt x="1615" y="0"/>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9"/>
              <p:cNvSpPr/>
              <p:nvPr/>
            </p:nvSpPr>
            <p:spPr>
              <a:xfrm>
                <a:off x="6178250" y="810225"/>
                <a:ext cx="40400" cy="422575"/>
              </a:xfrm>
              <a:custGeom>
                <a:avLst/>
                <a:gdLst/>
                <a:ahLst/>
                <a:cxnLst/>
                <a:rect l="l" t="t" r="r" b="b"/>
                <a:pathLst>
                  <a:path w="1616" h="16903" extrusionOk="0">
                    <a:moveTo>
                      <a:pt x="0" y="1"/>
                    </a:moveTo>
                    <a:lnTo>
                      <a:pt x="0" y="16902"/>
                    </a:lnTo>
                    <a:lnTo>
                      <a:pt x="1615" y="16902"/>
                    </a:lnTo>
                    <a:lnTo>
                      <a:pt x="1615" y="1"/>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9"/>
              <p:cNvSpPr/>
              <p:nvPr/>
            </p:nvSpPr>
            <p:spPr>
              <a:xfrm>
                <a:off x="5968650" y="1254625"/>
                <a:ext cx="191300" cy="29650"/>
              </a:xfrm>
              <a:custGeom>
                <a:avLst/>
                <a:gdLst/>
                <a:ahLst/>
                <a:cxnLst/>
                <a:rect l="l" t="t" r="r" b="b"/>
                <a:pathLst>
                  <a:path w="7652" h="1186" extrusionOk="0">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6057175" y="1239100"/>
                <a:ext cx="14225" cy="67375"/>
              </a:xfrm>
              <a:custGeom>
                <a:avLst/>
                <a:gdLst/>
                <a:ahLst/>
                <a:cxnLst/>
                <a:rect l="l" t="t" r="r" b="b"/>
                <a:pathLst>
                  <a:path w="569" h="2695" extrusionOk="0">
                    <a:moveTo>
                      <a:pt x="1" y="1"/>
                    </a:moveTo>
                    <a:lnTo>
                      <a:pt x="1" y="2695"/>
                    </a:lnTo>
                    <a:lnTo>
                      <a:pt x="569" y="2695"/>
                    </a:lnTo>
                    <a:lnTo>
                      <a:pt x="569"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5850550" y="639800"/>
                <a:ext cx="47550" cy="47525"/>
              </a:xfrm>
              <a:custGeom>
                <a:avLst/>
                <a:gdLst/>
                <a:ahLst/>
                <a:cxnLst/>
                <a:rect l="l" t="t" r="r" b="b"/>
                <a:pathLst>
                  <a:path w="1902" h="1901" extrusionOk="0">
                    <a:moveTo>
                      <a:pt x="1901" y="0"/>
                    </a:moveTo>
                    <a:lnTo>
                      <a:pt x="1" y="1385"/>
                    </a:lnTo>
                    <a:lnTo>
                      <a:pt x="1" y="1901"/>
                    </a:lnTo>
                    <a:lnTo>
                      <a:pt x="1901" y="1741"/>
                    </a:lnTo>
                    <a:lnTo>
                      <a:pt x="1901"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9"/>
              <p:cNvSpPr/>
              <p:nvPr/>
            </p:nvSpPr>
            <p:spPr>
              <a:xfrm>
                <a:off x="6230500" y="639800"/>
                <a:ext cx="47500" cy="47525"/>
              </a:xfrm>
              <a:custGeom>
                <a:avLst/>
                <a:gdLst/>
                <a:ahLst/>
                <a:cxnLst/>
                <a:rect l="l" t="t" r="r" b="b"/>
                <a:pathLst>
                  <a:path w="1900" h="1901" extrusionOk="0">
                    <a:moveTo>
                      <a:pt x="0" y="0"/>
                    </a:moveTo>
                    <a:lnTo>
                      <a:pt x="0" y="1741"/>
                    </a:lnTo>
                    <a:lnTo>
                      <a:pt x="1900" y="1901"/>
                    </a:lnTo>
                    <a:lnTo>
                      <a:pt x="1900" y="1385"/>
                    </a:lnTo>
                    <a:lnTo>
                      <a:pt x="0"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9"/>
              <p:cNvSpPr/>
              <p:nvPr/>
            </p:nvSpPr>
            <p:spPr>
              <a:xfrm>
                <a:off x="5924250" y="828450"/>
                <a:ext cx="10450" cy="389375"/>
              </a:xfrm>
              <a:custGeom>
                <a:avLst/>
                <a:gdLst/>
                <a:ahLst/>
                <a:cxnLst/>
                <a:rect l="l" t="t" r="r" b="b"/>
                <a:pathLst>
                  <a:path w="418" h="15575" extrusionOk="0">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9"/>
              <p:cNvSpPr/>
              <p:nvPr/>
            </p:nvSpPr>
            <p:spPr>
              <a:xfrm>
                <a:off x="6193875" y="828450"/>
                <a:ext cx="10575" cy="389375"/>
              </a:xfrm>
              <a:custGeom>
                <a:avLst/>
                <a:gdLst/>
                <a:ahLst/>
                <a:cxnLst/>
                <a:rect l="l" t="t" r="r" b="b"/>
                <a:pathLst>
                  <a:path w="423" h="15575" extrusionOk="0">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9"/>
              <p:cNvSpPr/>
              <p:nvPr/>
            </p:nvSpPr>
            <p:spPr>
              <a:xfrm>
                <a:off x="5895300" y="488900"/>
                <a:ext cx="68475" cy="59225"/>
              </a:xfrm>
              <a:custGeom>
                <a:avLst/>
                <a:gdLst/>
                <a:ahLst/>
                <a:cxnLst/>
                <a:rect l="l" t="t" r="r" b="b"/>
                <a:pathLst>
                  <a:path w="2739" h="2369" extrusionOk="0">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9"/>
              <p:cNvSpPr/>
              <p:nvPr/>
            </p:nvSpPr>
            <p:spPr>
              <a:xfrm>
                <a:off x="5906725" y="502200"/>
                <a:ext cx="37725" cy="32625"/>
              </a:xfrm>
              <a:custGeom>
                <a:avLst/>
                <a:gdLst/>
                <a:ahLst/>
                <a:cxnLst/>
                <a:rect l="l" t="t" r="r" b="b"/>
                <a:pathLst>
                  <a:path w="1509" h="1305" extrusionOk="0">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9"/>
              <p:cNvSpPr/>
              <p:nvPr/>
            </p:nvSpPr>
            <p:spPr>
              <a:xfrm>
                <a:off x="6164800" y="488900"/>
                <a:ext cx="68500" cy="59225"/>
              </a:xfrm>
              <a:custGeom>
                <a:avLst/>
                <a:gdLst/>
                <a:ahLst/>
                <a:cxnLst/>
                <a:rect l="l" t="t" r="r" b="b"/>
                <a:pathLst>
                  <a:path w="2740" h="2369" extrusionOk="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9"/>
              <p:cNvSpPr/>
              <p:nvPr/>
            </p:nvSpPr>
            <p:spPr>
              <a:xfrm>
                <a:off x="6184100" y="502200"/>
                <a:ext cx="37775" cy="32625"/>
              </a:xfrm>
              <a:custGeom>
                <a:avLst/>
                <a:gdLst/>
                <a:ahLst/>
                <a:cxnLst/>
                <a:rect l="l" t="t" r="r" b="b"/>
                <a:pathLst>
                  <a:path w="1511" h="1305" extrusionOk="0">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9"/>
              <p:cNvSpPr/>
              <p:nvPr/>
            </p:nvSpPr>
            <p:spPr>
              <a:xfrm>
                <a:off x="5555425" y="2206100"/>
                <a:ext cx="29525" cy="62150"/>
              </a:xfrm>
              <a:custGeom>
                <a:avLst/>
                <a:gdLst/>
                <a:ahLst/>
                <a:cxnLst/>
                <a:rect l="l" t="t" r="r" b="b"/>
                <a:pathLst>
                  <a:path w="1181" h="2486" extrusionOk="0">
                    <a:moveTo>
                      <a:pt x="590" y="1"/>
                    </a:moveTo>
                    <a:cubicBezTo>
                      <a:pt x="267" y="1"/>
                      <a:pt x="0" y="263"/>
                      <a:pt x="0" y="591"/>
                    </a:cubicBezTo>
                    <a:lnTo>
                      <a:pt x="0" y="1896"/>
                    </a:lnTo>
                    <a:cubicBezTo>
                      <a:pt x="0" y="2225"/>
                      <a:pt x="267" y="2486"/>
                      <a:pt x="590" y="2486"/>
                    </a:cubicBezTo>
                    <a:cubicBezTo>
                      <a:pt x="914" y="2486"/>
                      <a:pt x="1180" y="2225"/>
                      <a:pt x="1180" y="1896"/>
                    </a:cubicBezTo>
                    <a:lnTo>
                      <a:pt x="1180" y="591"/>
                    </a:lnTo>
                    <a:cubicBezTo>
                      <a:pt x="1180" y="263"/>
                      <a:pt x="914" y="1"/>
                      <a:pt x="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9"/>
              <p:cNvSpPr/>
              <p:nvPr/>
            </p:nvSpPr>
            <p:spPr>
              <a:xfrm>
                <a:off x="5306650" y="2206100"/>
                <a:ext cx="29550" cy="62150"/>
              </a:xfrm>
              <a:custGeom>
                <a:avLst/>
                <a:gdLst/>
                <a:ahLst/>
                <a:cxnLst/>
                <a:rect l="l" t="t" r="r" b="b"/>
                <a:pathLst>
                  <a:path w="1182" h="2486" extrusionOk="0">
                    <a:moveTo>
                      <a:pt x="591" y="1"/>
                    </a:moveTo>
                    <a:cubicBezTo>
                      <a:pt x="266" y="1"/>
                      <a:pt x="0" y="263"/>
                      <a:pt x="0" y="591"/>
                    </a:cubicBezTo>
                    <a:lnTo>
                      <a:pt x="0" y="1896"/>
                    </a:lnTo>
                    <a:cubicBezTo>
                      <a:pt x="0" y="2225"/>
                      <a:pt x="266" y="2486"/>
                      <a:pt x="591" y="2486"/>
                    </a:cubicBezTo>
                    <a:cubicBezTo>
                      <a:pt x="919" y="2486"/>
                      <a:pt x="1181" y="2225"/>
                      <a:pt x="1181" y="1896"/>
                    </a:cubicBezTo>
                    <a:lnTo>
                      <a:pt x="1181" y="591"/>
                    </a:lnTo>
                    <a:cubicBezTo>
                      <a:pt x="1181" y="263"/>
                      <a:pt x="919" y="1"/>
                      <a:pt x="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9"/>
              <p:cNvSpPr/>
              <p:nvPr/>
            </p:nvSpPr>
            <p:spPr>
              <a:xfrm>
                <a:off x="5607550" y="2052650"/>
                <a:ext cx="37450" cy="140150"/>
              </a:xfrm>
              <a:custGeom>
                <a:avLst/>
                <a:gdLst/>
                <a:ahLst/>
                <a:cxnLst/>
                <a:rect l="l" t="t" r="r" b="b"/>
                <a:pathLst>
                  <a:path w="1498" h="5606" extrusionOk="0">
                    <a:moveTo>
                      <a:pt x="747" y="1"/>
                    </a:moveTo>
                    <a:cubicBezTo>
                      <a:pt x="334" y="1"/>
                      <a:pt x="1" y="337"/>
                      <a:pt x="1" y="751"/>
                    </a:cubicBezTo>
                    <a:lnTo>
                      <a:pt x="1" y="4856"/>
                    </a:lnTo>
                    <a:cubicBezTo>
                      <a:pt x="1" y="5268"/>
                      <a:pt x="334" y="5606"/>
                      <a:pt x="747" y="5606"/>
                    </a:cubicBezTo>
                    <a:cubicBezTo>
                      <a:pt x="1160" y="5606"/>
                      <a:pt x="1498" y="5268"/>
                      <a:pt x="1498" y="4856"/>
                    </a:cubicBezTo>
                    <a:lnTo>
                      <a:pt x="1498" y="751"/>
                    </a:lnTo>
                    <a:cubicBezTo>
                      <a:pt x="1498" y="337"/>
                      <a:pt x="1160"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9"/>
              <p:cNvSpPr/>
              <p:nvPr/>
            </p:nvSpPr>
            <p:spPr>
              <a:xfrm>
                <a:off x="5607550" y="1687025"/>
                <a:ext cx="37450" cy="140175"/>
              </a:xfrm>
              <a:custGeom>
                <a:avLst/>
                <a:gdLst/>
                <a:ahLst/>
                <a:cxnLst/>
                <a:rect l="l" t="t" r="r" b="b"/>
                <a:pathLst>
                  <a:path w="1498" h="5607" extrusionOk="0">
                    <a:moveTo>
                      <a:pt x="747" y="1"/>
                    </a:moveTo>
                    <a:cubicBezTo>
                      <a:pt x="334" y="1"/>
                      <a:pt x="1" y="338"/>
                      <a:pt x="1" y="751"/>
                    </a:cubicBezTo>
                    <a:lnTo>
                      <a:pt x="1" y="4857"/>
                    </a:lnTo>
                    <a:cubicBezTo>
                      <a:pt x="1" y="5269"/>
                      <a:pt x="334" y="5607"/>
                      <a:pt x="747" y="5607"/>
                    </a:cubicBezTo>
                    <a:cubicBezTo>
                      <a:pt x="1160" y="5607"/>
                      <a:pt x="1498" y="5269"/>
                      <a:pt x="1498" y="4857"/>
                    </a:cubicBezTo>
                    <a:lnTo>
                      <a:pt x="1498" y="751"/>
                    </a:lnTo>
                    <a:cubicBezTo>
                      <a:pt x="1498" y="338"/>
                      <a:pt x="1160"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9"/>
              <p:cNvSpPr/>
              <p:nvPr/>
            </p:nvSpPr>
            <p:spPr>
              <a:xfrm>
                <a:off x="5246725" y="2052650"/>
                <a:ext cx="37300" cy="140150"/>
              </a:xfrm>
              <a:custGeom>
                <a:avLst/>
                <a:gdLst/>
                <a:ahLst/>
                <a:cxnLst/>
                <a:rect l="l" t="t" r="r" b="b"/>
                <a:pathLst>
                  <a:path w="1492" h="5606" extrusionOk="0">
                    <a:moveTo>
                      <a:pt x="746" y="1"/>
                    </a:moveTo>
                    <a:cubicBezTo>
                      <a:pt x="334" y="1"/>
                      <a:pt x="0" y="337"/>
                      <a:pt x="0" y="751"/>
                    </a:cubicBezTo>
                    <a:lnTo>
                      <a:pt x="0" y="4856"/>
                    </a:lnTo>
                    <a:cubicBezTo>
                      <a:pt x="0" y="5268"/>
                      <a:pt x="334" y="5606"/>
                      <a:pt x="746" y="5606"/>
                    </a:cubicBezTo>
                    <a:cubicBezTo>
                      <a:pt x="1159" y="5606"/>
                      <a:pt x="1492" y="5268"/>
                      <a:pt x="1492" y="4856"/>
                    </a:cubicBezTo>
                    <a:lnTo>
                      <a:pt x="1492" y="751"/>
                    </a:lnTo>
                    <a:cubicBezTo>
                      <a:pt x="1492" y="337"/>
                      <a:pt x="1159"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9"/>
              <p:cNvSpPr/>
              <p:nvPr/>
            </p:nvSpPr>
            <p:spPr>
              <a:xfrm>
                <a:off x="5246725" y="1687025"/>
                <a:ext cx="37300" cy="140175"/>
              </a:xfrm>
              <a:custGeom>
                <a:avLst/>
                <a:gdLst/>
                <a:ahLst/>
                <a:cxnLst/>
                <a:rect l="l" t="t" r="r" b="b"/>
                <a:pathLst>
                  <a:path w="1492" h="5607" extrusionOk="0">
                    <a:moveTo>
                      <a:pt x="746" y="1"/>
                    </a:moveTo>
                    <a:cubicBezTo>
                      <a:pt x="334" y="1"/>
                      <a:pt x="0" y="338"/>
                      <a:pt x="0" y="751"/>
                    </a:cubicBezTo>
                    <a:lnTo>
                      <a:pt x="0" y="4857"/>
                    </a:lnTo>
                    <a:cubicBezTo>
                      <a:pt x="0" y="5269"/>
                      <a:pt x="334" y="5607"/>
                      <a:pt x="746" y="5607"/>
                    </a:cubicBezTo>
                    <a:cubicBezTo>
                      <a:pt x="1159" y="5607"/>
                      <a:pt x="1492" y="5269"/>
                      <a:pt x="1492" y="4857"/>
                    </a:cubicBezTo>
                    <a:lnTo>
                      <a:pt x="1492" y="751"/>
                    </a:lnTo>
                    <a:cubicBezTo>
                      <a:pt x="1492" y="338"/>
                      <a:pt x="1159"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9"/>
              <p:cNvSpPr/>
              <p:nvPr/>
            </p:nvSpPr>
            <p:spPr>
              <a:xfrm>
                <a:off x="5258500" y="1537475"/>
                <a:ext cx="374625" cy="712275"/>
              </a:xfrm>
              <a:custGeom>
                <a:avLst/>
                <a:gdLst/>
                <a:ahLst/>
                <a:cxnLst/>
                <a:rect l="l" t="t" r="r" b="b"/>
                <a:pathLst>
                  <a:path w="14985" h="28491" extrusionOk="0">
                    <a:moveTo>
                      <a:pt x="3684" y="0"/>
                    </a:moveTo>
                    <a:cubicBezTo>
                      <a:pt x="1651" y="0"/>
                      <a:pt x="0" y="1283"/>
                      <a:pt x="0" y="3315"/>
                    </a:cubicBezTo>
                    <a:lnTo>
                      <a:pt x="0" y="28490"/>
                    </a:lnTo>
                    <a:lnTo>
                      <a:pt x="14984" y="28490"/>
                    </a:lnTo>
                    <a:lnTo>
                      <a:pt x="14984" y="3315"/>
                    </a:lnTo>
                    <a:cubicBezTo>
                      <a:pt x="14984" y="1283"/>
                      <a:pt x="13338" y="0"/>
                      <a:pt x="11300"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9"/>
              <p:cNvSpPr/>
              <p:nvPr/>
            </p:nvSpPr>
            <p:spPr>
              <a:xfrm>
                <a:off x="5315175" y="1547000"/>
                <a:ext cx="261250" cy="110225"/>
              </a:xfrm>
              <a:custGeom>
                <a:avLst/>
                <a:gdLst/>
                <a:ahLst/>
                <a:cxnLst/>
                <a:rect l="l" t="t" r="r" b="b"/>
                <a:pathLst>
                  <a:path w="10450" h="4409" extrusionOk="0">
                    <a:moveTo>
                      <a:pt x="2571" y="1"/>
                    </a:moveTo>
                    <a:cubicBezTo>
                      <a:pt x="1156" y="1"/>
                      <a:pt x="1" y="920"/>
                      <a:pt x="1" y="2385"/>
                    </a:cubicBezTo>
                    <a:lnTo>
                      <a:pt x="1" y="3423"/>
                    </a:lnTo>
                    <a:cubicBezTo>
                      <a:pt x="64" y="3481"/>
                      <a:pt x="117" y="3551"/>
                      <a:pt x="148" y="3636"/>
                    </a:cubicBezTo>
                    <a:lnTo>
                      <a:pt x="458" y="4408"/>
                    </a:lnTo>
                    <a:cubicBezTo>
                      <a:pt x="730" y="4204"/>
                      <a:pt x="1058" y="4071"/>
                      <a:pt x="1412" y="4040"/>
                    </a:cubicBezTo>
                    <a:lnTo>
                      <a:pt x="1412" y="3063"/>
                    </a:lnTo>
                    <a:cubicBezTo>
                      <a:pt x="1412" y="1994"/>
                      <a:pt x="2252" y="1324"/>
                      <a:pt x="3290" y="1324"/>
                    </a:cubicBezTo>
                    <a:lnTo>
                      <a:pt x="7165" y="1324"/>
                    </a:lnTo>
                    <a:cubicBezTo>
                      <a:pt x="8199" y="1324"/>
                      <a:pt x="9038" y="1994"/>
                      <a:pt x="9038" y="3063"/>
                    </a:cubicBezTo>
                    <a:lnTo>
                      <a:pt x="9038" y="4040"/>
                    </a:lnTo>
                    <a:cubicBezTo>
                      <a:pt x="9397" y="4071"/>
                      <a:pt x="9721" y="4204"/>
                      <a:pt x="9997" y="4408"/>
                    </a:cubicBezTo>
                    <a:lnTo>
                      <a:pt x="10303" y="3636"/>
                    </a:lnTo>
                    <a:cubicBezTo>
                      <a:pt x="10338" y="3551"/>
                      <a:pt x="10387" y="3481"/>
                      <a:pt x="10450" y="3423"/>
                    </a:cubicBezTo>
                    <a:lnTo>
                      <a:pt x="10450" y="2385"/>
                    </a:lnTo>
                    <a:cubicBezTo>
                      <a:pt x="10450" y="920"/>
                      <a:pt x="9299" y="1"/>
                      <a:pt x="7879" y="1"/>
                    </a:cubicBezTo>
                    <a:close/>
                  </a:path>
                </a:pathLst>
              </a:custGeom>
              <a:solidFill>
                <a:srgbClr val="728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9"/>
              <p:cNvSpPr/>
              <p:nvPr/>
            </p:nvSpPr>
            <p:spPr>
              <a:xfrm>
                <a:off x="5350475" y="1580075"/>
                <a:ext cx="190675" cy="204525"/>
              </a:xfrm>
              <a:custGeom>
                <a:avLst/>
                <a:gdLst/>
                <a:ahLst/>
                <a:cxnLst/>
                <a:rect l="l" t="t" r="r" b="b"/>
                <a:pathLst>
                  <a:path w="7627" h="8181" extrusionOk="0">
                    <a:moveTo>
                      <a:pt x="1878" y="1"/>
                    </a:moveTo>
                    <a:cubicBezTo>
                      <a:pt x="840" y="1"/>
                      <a:pt x="0" y="671"/>
                      <a:pt x="0" y="1740"/>
                    </a:cubicBezTo>
                    <a:lnTo>
                      <a:pt x="0" y="8180"/>
                    </a:lnTo>
                    <a:lnTo>
                      <a:pt x="7626" y="8180"/>
                    </a:lnTo>
                    <a:lnTo>
                      <a:pt x="7626" y="1740"/>
                    </a:lnTo>
                    <a:cubicBezTo>
                      <a:pt x="7626" y="671"/>
                      <a:pt x="6787" y="1"/>
                      <a:pt x="5753" y="1"/>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9"/>
              <p:cNvSpPr/>
              <p:nvPr/>
            </p:nvSpPr>
            <p:spPr>
              <a:xfrm>
                <a:off x="5306525" y="2037675"/>
                <a:ext cx="277650" cy="191550"/>
              </a:xfrm>
              <a:custGeom>
                <a:avLst/>
                <a:gdLst/>
                <a:ahLst/>
                <a:cxnLst/>
                <a:rect l="l" t="t" r="r" b="b"/>
                <a:pathLst>
                  <a:path w="11106" h="7662" extrusionOk="0">
                    <a:moveTo>
                      <a:pt x="383" y="0"/>
                    </a:moveTo>
                    <a:cubicBezTo>
                      <a:pt x="170" y="0"/>
                      <a:pt x="1" y="168"/>
                      <a:pt x="1" y="377"/>
                    </a:cubicBezTo>
                    <a:lnTo>
                      <a:pt x="1" y="7279"/>
                    </a:lnTo>
                    <a:cubicBezTo>
                      <a:pt x="1" y="7487"/>
                      <a:pt x="170" y="7661"/>
                      <a:pt x="383" y="7661"/>
                    </a:cubicBezTo>
                    <a:lnTo>
                      <a:pt x="10729" y="7661"/>
                    </a:lnTo>
                    <a:cubicBezTo>
                      <a:pt x="10937" y="7661"/>
                      <a:pt x="11106" y="7487"/>
                      <a:pt x="11106" y="7279"/>
                    </a:cubicBezTo>
                    <a:lnTo>
                      <a:pt x="11106" y="377"/>
                    </a:lnTo>
                    <a:cubicBezTo>
                      <a:pt x="11106" y="168"/>
                      <a:pt x="10937" y="0"/>
                      <a:pt x="10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9"/>
              <p:cNvSpPr/>
              <p:nvPr/>
            </p:nvSpPr>
            <p:spPr>
              <a:xfrm>
                <a:off x="5436350" y="2167825"/>
                <a:ext cx="19025" cy="81925"/>
              </a:xfrm>
              <a:custGeom>
                <a:avLst/>
                <a:gdLst/>
                <a:ahLst/>
                <a:cxnLst/>
                <a:rect l="l" t="t" r="r" b="b"/>
                <a:pathLst>
                  <a:path w="761" h="3277" extrusionOk="0">
                    <a:moveTo>
                      <a:pt x="1" y="1"/>
                    </a:moveTo>
                    <a:lnTo>
                      <a:pt x="1" y="3276"/>
                    </a:lnTo>
                    <a:lnTo>
                      <a:pt x="760" y="3276"/>
                    </a:lnTo>
                    <a:lnTo>
                      <a:pt x="760" y="1"/>
                    </a:ln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9"/>
              <p:cNvSpPr/>
              <p:nvPr/>
            </p:nvSpPr>
            <p:spPr>
              <a:xfrm>
                <a:off x="5307450" y="1647750"/>
                <a:ext cx="276725" cy="184125"/>
              </a:xfrm>
              <a:custGeom>
                <a:avLst/>
                <a:gdLst/>
                <a:ahLst/>
                <a:cxnLst/>
                <a:rect l="l" t="t" r="r" b="b"/>
                <a:pathLst>
                  <a:path w="11069" h="7365" extrusionOk="0">
                    <a:moveTo>
                      <a:pt x="1899" y="0"/>
                    </a:moveTo>
                    <a:cubicBezTo>
                      <a:pt x="852" y="0"/>
                      <a:pt x="0" y="853"/>
                      <a:pt x="0" y="1901"/>
                    </a:cubicBezTo>
                    <a:lnTo>
                      <a:pt x="0" y="7364"/>
                    </a:lnTo>
                    <a:lnTo>
                      <a:pt x="11069" y="7364"/>
                    </a:lnTo>
                    <a:lnTo>
                      <a:pt x="11069" y="1901"/>
                    </a:lnTo>
                    <a:cubicBezTo>
                      <a:pt x="11069" y="853"/>
                      <a:pt x="10221" y="0"/>
                      <a:pt x="9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9"/>
              <p:cNvSpPr/>
              <p:nvPr/>
            </p:nvSpPr>
            <p:spPr>
              <a:xfrm>
                <a:off x="5289575" y="1628900"/>
                <a:ext cx="86325" cy="163800"/>
              </a:xfrm>
              <a:custGeom>
                <a:avLst/>
                <a:gdLst/>
                <a:ahLst/>
                <a:cxnLst/>
                <a:rect l="l" t="t" r="r" b="b"/>
                <a:pathLst>
                  <a:path w="3453" h="6552" extrusionOk="0">
                    <a:moveTo>
                      <a:pt x="641" y="0"/>
                    </a:moveTo>
                    <a:cubicBezTo>
                      <a:pt x="571" y="0"/>
                      <a:pt x="500" y="13"/>
                      <a:pt x="431" y="41"/>
                    </a:cubicBezTo>
                    <a:cubicBezTo>
                      <a:pt x="142" y="156"/>
                      <a:pt x="0" y="488"/>
                      <a:pt x="115" y="781"/>
                    </a:cubicBezTo>
                    <a:lnTo>
                      <a:pt x="2277" y="6196"/>
                    </a:lnTo>
                    <a:cubicBezTo>
                      <a:pt x="2366" y="6418"/>
                      <a:pt x="2583" y="6551"/>
                      <a:pt x="2809" y="6551"/>
                    </a:cubicBezTo>
                    <a:cubicBezTo>
                      <a:pt x="2876" y="6551"/>
                      <a:pt x="2952" y="6538"/>
                      <a:pt x="3018" y="6512"/>
                    </a:cubicBezTo>
                    <a:cubicBezTo>
                      <a:pt x="3311" y="6396"/>
                      <a:pt x="3453" y="6063"/>
                      <a:pt x="3338" y="5770"/>
                    </a:cubicBezTo>
                    <a:lnTo>
                      <a:pt x="1172" y="360"/>
                    </a:lnTo>
                    <a:cubicBezTo>
                      <a:pt x="1083" y="136"/>
                      <a:pt x="868" y="0"/>
                      <a:pt x="641"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9"/>
              <p:cNvSpPr/>
              <p:nvPr/>
            </p:nvSpPr>
            <p:spPr>
              <a:xfrm>
                <a:off x="5280250" y="1783250"/>
                <a:ext cx="89000" cy="18975"/>
              </a:xfrm>
              <a:custGeom>
                <a:avLst/>
                <a:gdLst/>
                <a:ahLst/>
                <a:cxnLst/>
                <a:rect l="l" t="t" r="r" b="b"/>
                <a:pathLst>
                  <a:path w="3560" h="759" extrusionOk="0">
                    <a:moveTo>
                      <a:pt x="378" y="0"/>
                    </a:moveTo>
                    <a:cubicBezTo>
                      <a:pt x="169" y="0"/>
                      <a:pt x="0" y="168"/>
                      <a:pt x="0" y="377"/>
                    </a:cubicBezTo>
                    <a:cubicBezTo>
                      <a:pt x="0" y="590"/>
                      <a:pt x="169" y="759"/>
                      <a:pt x="378" y="759"/>
                    </a:cubicBezTo>
                    <a:lnTo>
                      <a:pt x="3182" y="759"/>
                    </a:lnTo>
                    <a:cubicBezTo>
                      <a:pt x="3391" y="759"/>
                      <a:pt x="3559" y="590"/>
                      <a:pt x="3559" y="377"/>
                    </a:cubicBezTo>
                    <a:cubicBezTo>
                      <a:pt x="3559" y="168"/>
                      <a:pt x="3391" y="0"/>
                      <a:pt x="3182"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9"/>
              <p:cNvSpPr/>
              <p:nvPr/>
            </p:nvSpPr>
            <p:spPr>
              <a:xfrm>
                <a:off x="5515675" y="1628900"/>
                <a:ext cx="86475" cy="163800"/>
              </a:xfrm>
              <a:custGeom>
                <a:avLst/>
                <a:gdLst/>
                <a:ahLst/>
                <a:cxnLst/>
                <a:rect l="l" t="t" r="r" b="b"/>
                <a:pathLst>
                  <a:path w="3459" h="6552" extrusionOk="0">
                    <a:moveTo>
                      <a:pt x="2814" y="0"/>
                    </a:moveTo>
                    <a:cubicBezTo>
                      <a:pt x="2588" y="0"/>
                      <a:pt x="2375" y="136"/>
                      <a:pt x="2283" y="360"/>
                    </a:cubicBezTo>
                    <a:lnTo>
                      <a:pt x="121" y="5770"/>
                    </a:lnTo>
                    <a:cubicBezTo>
                      <a:pt x="1" y="6063"/>
                      <a:pt x="144" y="6396"/>
                      <a:pt x="437" y="6512"/>
                    </a:cubicBezTo>
                    <a:cubicBezTo>
                      <a:pt x="507" y="6538"/>
                      <a:pt x="578" y="6551"/>
                      <a:pt x="650" y="6551"/>
                    </a:cubicBezTo>
                    <a:cubicBezTo>
                      <a:pt x="875" y="6551"/>
                      <a:pt x="1089" y="6418"/>
                      <a:pt x="1178" y="6196"/>
                    </a:cubicBezTo>
                    <a:lnTo>
                      <a:pt x="3344" y="781"/>
                    </a:lnTo>
                    <a:cubicBezTo>
                      <a:pt x="3459" y="488"/>
                      <a:pt x="3317" y="156"/>
                      <a:pt x="3024" y="41"/>
                    </a:cubicBezTo>
                    <a:cubicBezTo>
                      <a:pt x="2955" y="13"/>
                      <a:pt x="2884" y="0"/>
                      <a:pt x="2814"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9"/>
              <p:cNvSpPr/>
              <p:nvPr/>
            </p:nvSpPr>
            <p:spPr>
              <a:xfrm>
                <a:off x="5522350" y="1783250"/>
                <a:ext cx="89125" cy="18975"/>
              </a:xfrm>
              <a:custGeom>
                <a:avLst/>
                <a:gdLst/>
                <a:ahLst/>
                <a:cxnLst/>
                <a:rect l="l" t="t" r="r" b="b"/>
                <a:pathLst>
                  <a:path w="3565" h="759" extrusionOk="0">
                    <a:moveTo>
                      <a:pt x="383" y="0"/>
                    </a:moveTo>
                    <a:cubicBezTo>
                      <a:pt x="174" y="0"/>
                      <a:pt x="0" y="168"/>
                      <a:pt x="0" y="377"/>
                    </a:cubicBezTo>
                    <a:cubicBezTo>
                      <a:pt x="0" y="590"/>
                      <a:pt x="174" y="759"/>
                      <a:pt x="383" y="759"/>
                    </a:cubicBezTo>
                    <a:lnTo>
                      <a:pt x="3183" y="759"/>
                    </a:lnTo>
                    <a:cubicBezTo>
                      <a:pt x="3392" y="759"/>
                      <a:pt x="3564" y="590"/>
                      <a:pt x="3564" y="377"/>
                    </a:cubicBezTo>
                    <a:cubicBezTo>
                      <a:pt x="3564" y="168"/>
                      <a:pt x="3392" y="0"/>
                      <a:pt x="3183"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p:cNvSpPr/>
              <p:nvPr/>
            </p:nvSpPr>
            <p:spPr>
              <a:xfrm>
                <a:off x="5336600" y="1721100"/>
                <a:ext cx="218525" cy="110775"/>
              </a:xfrm>
              <a:custGeom>
                <a:avLst/>
                <a:gdLst/>
                <a:ahLst/>
                <a:cxnLst/>
                <a:rect l="l" t="t" r="r" b="b"/>
                <a:pathLst>
                  <a:path w="8741" h="4431" extrusionOk="0">
                    <a:moveTo>
                      <a:pt x="0" y="1"/>
                    </a:moveTo>
                    <a:lnTo>
                      <a:pt x="0" y="4430"/>
                    </a:lnTo>
                    <a:lnTo>
                      <a:pt x="8740" y="4430"/>
                    </a:lnTo>
                    <a:lnTo>
                      <a:pt x="8740" y="1"/>
                    </a:ln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p:cNvSpPr/>
              <p:nvPr/>
            </p:nvSpPr>
            <p:spPr>
              <a:xfrm>
                <a:off x="5358450" y="1745400"/>
                <a:ext cx="174800" cy="81800"/>
              </a:xfrm>
              <a:custGeom>
                <a:avLst/>
                <a:gdLst/>
                <a:ahLst/>
                <a:cxnLst/>
                <a:rect l="l" t="t" r="r" b="b"/>
                <a:pathLst>
                  <a:path w="6992" h="3272" extrusionOk="0">
                    <a:moveTo>
                      <a:pt x="1" y="0"/>
                    </a:moveTo>
                    <a:lnTo>
                      <a:pt x="1" y="3272"/>
                    </a:lnTo>
                    <a:lnTo>
                      <a:pt x="6992" y="3272"/>
                    </a:lnTo>
                    <a:lnTo>
                      <a:pt x="6992" y="0"/>
                    </a:lnTo>
                    <a:close/>
                  </a:path>
                </a:pathLst>
              </a:custGeom>
              <a:solidFill>
                <a:srgbClr val="728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p:cNvSpPr/>
              <p:nvPr/>
            </p:nvSpPr>
            <p:spPr>
              <a:xfrm>
                <a:off x="5347700" y="1656625"/>
                <a:ext cx="76025" cy="19350"/>
              </a:xfrm>
              <a:custGeom>
                <a:avLst/>
                <a:gdLst/>
                <a:ahLst/>
                <a:cxnLst/>
                <a:rect l="l" t="t" r="r" b="b"/>
                <a:pathLst>
                  <a:path w="3041" h="774" extrusionOk="0">
                    <a:moveTo>
                      <a:pt x="1478" y="1"/>
                    </a:moveTo>
                    <a:cubicBezTo>
                      <a:pt x="1467" y="1"/>
                      <a:pt x="1457" y="1"/>
                      <a:pt x="1447" y="1"/>
                    </a:cubicBezTo>
                    <a:cubicBezTo>
                      <a:pt x="1341" y="1"/>
                      <a:pt x="1239" y="5"/>
                      <a:pt x="1133" y="18"/>
                    </a:cubicBezTo>
                    <a:cubicBezTo>
                      <a:pt x="1031" y="32"/>
                      <a:pt x="928" y="45"/>
                      <a:pt x="826" y="77"/>
                    </a:cubicBezTo>
                    <a:cubicBezTo>
                      <a:pt x="728" y="98"/>
                      <a:pt x="635" y="134"/>
                      <a:pt x="547" y="169"/>
                    </a:cubicBezTo>
                    <a:cubicBezTo>
                      <a:pt x="458" y="210"/>
                      <a:pt x="378" y="263"/>
                      <a:pt x="307" y="307"/>
                    </a:cubicBezTo>
                    <a:cubicBezTo>
                      <a:pt x="236" y="364"/>
                      <a:pt x="178" y="413"/>
                      <a:pt x="134" y="471"/>
                    </a:cubicBezTo>
                    <a:cubicBezTo>
                      <a:pt x="94" y="534"/>
                      <a:pt x="58" y="577"/>
                      <a:pt x="41" y="626"/>
                    </a:cubicBezTo>
                    <a:cubicBezTo>
                      <a:pt x="5" y="724"/>
                      <a:pt x="1" y="773"/>
                      <a:pt x="1" y="773"/>
                    </a:cubicBezTo>
                    <a:cubicBezTo>
                      <a:pt x="1" y="773"/>
                      <a:pt x="54" y="747"/>
                      <a:pt x="125" y="702"/>
                    </a:cubicBezTo>
                    <a:cubicBezTo>
                      <a:pt x="160" y="680"/>
                      <a:pt x="218" y="671"/>
                      <a:pt x="263" y="649"/>
                    </a:cubicBezTo>
                    <a:cubicBezTo>
                      <a:pt x="316" y="626"/>
                      <a:pt x="382" y="626"/>
                      <a:pt x="445" y="609"/>
                    </a:cubicBezTo>
                    <a:cubicBezTo>
                      <a:pt x="511" y="600"/>
                      <a:pt x="582" y="587"/>
                      <a:pt x="658" y="587"/>
                    </a:cubicBezTo>
                    <a:cubicBezTo>
                      <a:pt x="738" y="583"/>
                      <a:pt x="818" y="573"/>
                      <a:pt x="902" y="573"/>
                    </a:cubicBezTo>
                    <a:cubicBezTo>
                      <a:pt x="944" y="571"/>
                      <a:pt x="988" y="571"/>
                      <a:pt x="1033" y="571"/>
                    </a:cubicBezTo>
                    <a:cubicBezTo>
                      <a:pt x="1078" y="571"/>
                      <a:pt x="1124" y="571"/>
                      <a:pt x="1168" y="569"/>
                    </a:cubicBezTo>
                    <a:lnTo>
                      <a:pt x="1452" y="569"/>
                    </a:lnTo>
                    <a:cubicBezTo>
                      <a:pt x="1830" y="569"/>
                      <a:pt x="2225" y="551"/>
                      <a:pt x="2530" y="503"/>
                    </a:cubicBezTo>
                    <a:cubicBezTo>
                      <a:pt x="2682" y="476"/>
                      <a:pt x="2815" y="444"/>
                      <a:pt x="2899" y="413"/>
                    </a:cubicBezTo>
                    <a:cubicBezTo>
                      <a:pt x="2987" y="387"/>
                      <a:pt x="3041" y="364"/>
                      <a:pt x="3041" y="364"/>
                    </a:cubicBezTo>
                    <a:cubicBezTo>
                      <a:pt x="3041" y="364"/>
                      <a:pt x="2987" y="338"/>
                      <a:pt x="2903" y="303"/>
                    </a:cubicBezTo>
                    <a:cubicBezTo>
                      <a:pt x="2819" y="267"/>
                      <a:pt x="2699" y="223"/>
                      <a:pt x="2553" y="174"/>
                    </a:cubicBezTo>
                    <a:cubicBezTo>
                      <a:pt x="2271" y="83"/>
                      <a:pt x="1884" y="1"/>
                      <a:pt x="1478"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p:cNvSpPr/>
              <p:nvPr/>
            </p:nvSpPr>
            <p:spPr>
              <a:xfrm>
                <a:off x="5253375" y="1711900"/>
                <a:ext cx="44625" cy="44625"/>
              </a:xfrm>
              <a:custGeom>
                <a:avLst/>
                <a:gdLst/>
                <a:ahLst/>
                <a:cxnLst/>
                <a:rect l="l" t="t" r="r" b="b"/>
                <a:pathLst>
                  <a:path w="1785" h="1785" extrusionOk="0">
                    <a:moveTo>
                      <a:pt x="1785" y="0"/>
                    </a:moveTo>
                    <a:lnTo>
                      <a:pt x="1" y="1301"/>
                    </a:lnTo>
                    <a:lnTo>
                      <a:pt x="1" y="1785"/>
                    </a:lnTo>
                    <a:lnTo>
                      <a:pt x="1785" y="1633"/>
                    </a:lnTo>
                    <a:lnTo>
                      <a:pt x="1785" y="0"/>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9"/>
              <p:cNvSpPr/>
              <p:nvPr/>
            </p:nvSpPr>
            <p:spPr>
              <a:xfrm>
                <a:off x="5593575" y="1711900"/>
                <a:ext cx="44775" cy="44625"/>
              </a:xfrm>
              <a:custGeom>
                <a:avLst/>
                <a:gdLst/>
                <a:ahLst/>
                <a:cxnLst/>
                <a:rect l="l" t="t" r="r" b="b"/>
                <a:pathLst>
                  <a:path w="1791" h="1785" extrusionOk="0">
                    <a:moveTo>
                      <a:pt x="1" y="0"/>
                    </a:moveTo>
                    <a:lnTo>
                      <a:pt x="1" y="1633"/>
                    </a:lnTo>
                    <a:lnTo>
                      <a:pt x="1790" y="1785"/>
                    </a:lnTo>
                    <a:lnTo>
                      <a:pt x="1790" y="1301"/>
                    </a:lnTo>
                    <a:lnTo>
                      <a:pt x="1" y="0"/>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5276350" y="1601600"/>
                <a:ext cx="11250" cy="109200"/>
              </a:xfrm>
              <a:custGeom>
                <a:avLst/>
                <a:gdLst/>
                <a:ahLst/>
                <a:cxnLst/>
                <a:rect l="l" t="t" r="r" b="b"/>
                <a:pathLst>
                  <a:path w="450" h="4368" extrusionOk="0">
                    <a:moveTo>
                      <a:pt x="227" y="0"/>
                    </a:moveTo>
                    <a:cubicBezTo>
                      <a:pt x="103" y="0"/>
                      <a:pt x="1" y="98"/>
                      <a:pt x="1" y="222"/>
                    </a:cubicBezTo>
                    <a:lnTo>
                      <a:pt x="1" y="4146"/>
                    </a:lnTo>
                    <a:cubicBezTo>
                      <a:pt x="1" y="4265"/>
                      <a:pt x="103" y="4368"/>
                      <a:pt x="227" y="4368"/>
                    </a:cubicBezTo>
                    <a:cubicBezTo>
                      <a:pt x="351" y="4368"/>
                      <a:pt x="449" y="4265"/>
                      <a:pt x="449" y="4146"/>
                    </a:cubicBezTo>
                    <a:lnTo>
                      <a:pt x="449" y="222"/>
                    </a:lnTo>
                    <a:cubicBezTo>
                      <a:pt x="449" y="98"/>
                      <a:pt x="351" y="0"/>
                      <a:pt x="227" y="0"/>
                    </a:cubicBezTo>
                    <a:close/>
                  </a:path>
                </a:pathLst>
              </a:custGeom>
              <a:solidFill>
                <a:srgbClr val="4C6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5604025" y="1601600"/>
                <a:ext cx="11225" cy="109200"/>
              </a:xfrm>
              <a:custGeom>
                <a:avLst/>
                <a:gdLst/>
                <a:ahLst/>
                <a:cxnLst/>
                <a:rect l="l" t="t" r="r" b="b"/>
                <a:pathLst>
                  <a:path w="449" h="4368" extrusionOk="0">
                    <a:moveTo>
                      <a:pt x="227" y="0"/>
                    </a:moveTo>
                    <a:cubicBezTo>
                      <a:pt x="102" y="0"/>
                      <a:pt x="0" y="98"/>
                      <a:pt x="0" y="222"/>
                    </a:cubicBezTo>
                    <a:lnTo>
                      <a:pt x="0" y="4146"/>
                    </a:lnTo>
                    <a:cubicBezTo>
                      <a:pt x="0" y="4265"/>
                      <a:pt x="102" y="4368"/>
                      <a:pt x="227" y="4368"/>
                    </a:cubicBezTo>
                    <a:cubicBezTo>
                      <a:pt x="346" y="4368"/>
                      <a:pt x="449" y="4265"/>
                      <a:pt x="449" y="4146"/>
                    </a:cubicBezTo>
                    <a:lnTo>
                      <a:pt x="449" y="222"/>
                    </a:lnTo>
                    <a:cubicBezTo>
                      <a:pt x="449" y="98"/>
                      <a:pt x="346" y="0"/>
                      <a:pt x="227" y="0"/>
                    </a:cubicBezTo>
                    <a:close/>
                  </a:path>
                </a:pathLst>
              </a:custGeom>
              <a:solidFill>
                <a:srgbClr val="4C6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5274150" y="1534475"/>
                <a:ext cx="65700" cy="44375"/>
              </a:xfrm>
              <a:custGeom>
                <a:avLst/>
                <a:gdLst/>
                <a:ahLst/>
                <a:cxnLst/>
                <a:rect l="l" t="t" r="r" b="b"/>
                <a:pathLst>
                  <a:path w="2628" h="1775" extrusionOk="0">
                    <a:moveTo>
                      <a:pt x="2045" y="1"/>
                    </a:moveTo>
                    <a:cubicBezTo>
                      <a:pt x="1738" y="1"/>
                      <a:pt x="1332" y="204"/>
                      <a:pt x="1070" y="311"/>
                    </a:cubicBezTo>
                    <a:cubicBezTo>
                      <a:pt x="524" y="528"/>
                      <a:pt x="1" y="888"/>
                      <a:pt x="324" y="1465"/>
                    </a:cubicBezTo>
                    <a:cubicBezTo>
                      <a:pt x="452" y="1689"/>
                      <a:pt x="624" y="1775"/>
                      <a:pt x="813" y="1775"/>
                    </a:cubicBezTo>
                    <a:cubicBezTo>
                      <a:pt x="1212" y="1775"/>
                      <a:pt x="1688" y="1395"/>
                      <a:pt x="1988" y="1128"/>
                    </a:cubicBezTo>
                    <a:cubicBezTo>
                      <a:pt x="2308" y="848"/>
                      <a:pt x="2627" y="586"/>
                      <a:pt x="2397" y="182"/>
                    </a:cubicBezTo>
                    <a:cubicBezTo>
                      <a:pt x="2323" y="49"/>
                      <a:pt x="2196" y="1"/>
                      <a:pt x="2045"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9"/>
              <p:cNvSpPr/>
              <p:nvPr/>
            </p:nvSpPr>
            <p:spPr>
              <a:xfrm>
                <a:off x="5284800" y="1544500"/>
                <a:ext cx="36200" cy="24400"/>
              </a:xfrm>
              <a:custGeom>
                <a:avLst/>
                <a:gdLst/>
                <a:ahLst/>
                <a:cxnLst/>
                <a:rect l="l" t="t" r="r" b="b"/>
                <a:pathLst>
                  <a:path w="1448" h="976" extrusionOk="0">
                    <a:moveTo>
                      <a:pt x="1124" y="1"/>
                    </a:moveTo>
                    <a:cubicBezTo>
                      <a:pt x="955" y="1"/>
                      <a:pt x="733" y="111"/>
                      <a:pt x="591" y="168"/>
                    </a:cubicBezTo>
                    <a:cubicBezTo>
                      <a:pt x="288" y="291"/>
                      <a:pt x="1" y="487"/>
                      <a:pt x="177" y="807"/>
                    </a:cubicBezTo>
                    <a:cubicBezTo>
                      <a:pt x="247" y="929"/>
                      <a:pt x="341" y="976"/>
                      <a:pt x="444" y="976"/>
                    </a:cubicBezTo>
                    <a:cubicBezTo>
                      <a:pt x="664" y="976"/>
                      <a:pt x="927" y="765"/>
                      <a:pt x="1097" y="620"/>
                    </a:cubicBezTo>
                    <a:cubicBezTo>
                      <a:pt x="1269" y="465"/>
                      <a:pt x="1447" y="322"/>
                      <a:pt x="1318" y="101"/>
                    </a:cubicBezTo>
                    <a:cubicBezTo>
                      <a:pt x="1277" y="27"/>
                      <a:pt x="1207" y="1"/>
                      <a:pt x="112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9"/>
              <p:cNvSpPr/>
              <p:nvPr/>
            </p:nvSpPr>
            <p:spPr>
              <a:xfrm>
                <a:off x="5551875" y="1534475"/>
                <a:ext cx="65700" cy="44375"/>
              </a:xfrm>
              <a:custGeom>
                <a:avLst/>
                <a:gdLst/>
                <a:ahLst/>
                <a:cxnLst/>
                <a:rect l="l" t="t" r="r" b="b"/>
                <a:pathLst>
                  <a:path w="2628" h="1775" extrusionOk="0">
                    <a:moveTo>
                      <a:pt x="581" y="1"/>
                    </a:moveTo>
                    <a:cubicBezTo>
                      <a:pt x="430" y="1"/>
                      <a:pt x="302" y="49"/>
                      <a:pt x="226" y="182"/>
                    </a:cubicBezTo>
                    <a:cubicBezTo>
                      <a:pt x="1" y="586"/>
                      <a:pt x="316" y="848"/>
                      <a:pt x="635" y="1128"/>
                    </a:cubicBezTo>
                    <a:cubicBezTo>
                      <a:pt x="939" y="1395"/>
                      <a:pt x="1416" y="1775"/>
                      <a:pt x="1815" y="1775"/>
                    </a:cubicBezTo>
                    <a:cubicBezTo>
                      <a:pt x="2004" y="1775"/>
                      <a:pt x="2176" y="1689"/>
                      <a:pt x="2304" y="1465"/>
                    </a:cubicBezTo>
                    <a:cubicBezTo>
                      <a:pt x="2627" y="888"/>
                      <a:pt x="2100" y="528"/>
                      <a:pt x="1554" y="311"/>
                    </a:cubicBezTo>
                    <a:cubicBezTo>
                      <a:pt x="1295" y="204"/>
                      <a:pt x="890" y="1"/>
                      <a:pt x="581"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9"/>
              <p:cNvSpPr/>
              <p:nvPr/>
            </p:nvSpPr>
            <p:spPr>
              <a:xfrm>
                <a:off x="5570725" y="1544500"/>
                <a:ext cx="36200" cy="24400"/>
              </a:xfrm>
              <a:custGeom>
                <a:avLst/>
                <a:gdLst/>
                <a:ahLst/>
                <a:cxnLst/>
                <a:rect l="l" t="t" r="r" b="b"/>
                <a:pathLst>
                  <a:path w="1448" h="976" extrusionOk="0">
                    <a:moveTo>
                      <a:pt x="320" y="1"/>
                    </a:moveTo>
                    <a:cubicBezTo>
                      <a:pt x="236" y="1"/>
                      <a:pt x="166" y="27"/>
                      <a:pt x="125" y="101"/>
                    </a:cubicBezTo>
                    <a:cubicBezTo>
                      <a:pt x="1" y="322"/>
                      <a:pt x="174" y="465"/>
                      <a:pt x="351" y="620"/>
                    </a:cubicBezTo>
                    <a:cubicBezTo>
                      <a:pt x="517" y="765"/>
                      <a:pt x="779" y="976"/>
                      <a:pt x="999" y="976"/>
                    </a:cubicBezTo>
                    <a:cubicBezTo>
                      <a:pt x="1102" y="976"/>
                      <a:pt x="1196" y="929"/>
                      <a:pt x="1266" y="807"/>
                    </a:cubicBezTo>
                    <a:cubicBezTo>
                      <a:pt x="1447" y="487"/>
                      <a:pt x="1154" y="291"/>
                      <a:pt x="857" y="168"/>
                    </a:cubicBezTo>
                    <a:cubicBezTo>
                      <a:pt x="712" y="111"/>
                      <a:pt x="488" y="1"/>
                      <a:pt x="320"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9"/>
              <p:cNvSpPr/>
              <p:nvPr/>
            </p:nvSpPr>
            <p:spPr>
              <a:xfrm>
                <a:off x="5271700" y="1827175"/>
                <a:ext cx="348225" cy="359325"/>
              </a:xfrm>
              <a:custGeom>
                <a:avLst/>
                <a:gdLst/>
                <a:ahLst/>
                <a:cxnLst/>
                <a:rect l="l" t="t" r="r" b="b"/>
                <a:pathLst>
                  <a:path w="13929" h="14373" extrusionOk="0">
                    <a:moveTo>
                      <a:pt x="1" y="1"/>
                    </a:moveTo>
                    <a:lnTo>
                      <a:pt x="1" y="14373"/>
                    </a:lnTo>
                    <a:lnTo>
                      <a:pt x="13928" y="14373"/>
                    </a:lnTo>
                    <a:lnTo>
                      <a:pt x="13928" y="1"/>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5306525" y="1863025"/>
                <a:ext cx="278675" cy="287525"/>
              </a:xfrm>
              <a:custGeom>
                <a:avLst/>
                <a:gdLst/>
                <a:ahLst/>
                <a:cxnLst/>
                <a:rect l="l" t="t" r="r" b="b"/>
                <a:pathLst>
                  <a:path w="11147" h="11501" extrusionOk="0">
                    <a:moveTo>
                      <a:pt x="1" y="0"/>
                    </a:moveTo>
                    <a:lnTo>
                      <a:pt x="1" y="11500"/>
                    </a:lnTo>
                    <a:lnTo>
                      <a:pt x="11146" y="11500"/>
                    </a:lnTo>
                    <a:lnTo>
                      <a:pt x="11146" y="0"/>
                    </a:lnTo>
                    <a:close/>
                  </a:path>
                </a:pathLst>
              </a:custGeom>
              <a:solidFill>
                <a:srgbClr val="627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9"/>
            <p:cNvGrpSpPr/>
            <p:nvPr/>
          </p:nvGrpSpPr>
          <p:grpSpPr>
            <a:xfrm rot="-1799968">
              <a:off x="4850261" y="756299"/>
              <a:ext cx="1854398" cy="83318"/>
              <a:chOff x="5641750" y="2340275"/>
              <a:chExt cx="845200" cy="37975"/>
            </a:xfrm>
          </p:grpSpPr>
          <p:sp>
            <p:nvSpPr>
              <p:cNvPr id="1207" name="Google Shape;1207;p49"/>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9" name="Google Shape;1209;p49"/>
          <p:cNvSpPr txBox="1">
            <a:spLocks noGrp="1"/>
          </p:cNvSpPr>
          <p:nvPr>
            <p:ph type="subTitle" idx="1"/>
          </p:nvPr>
        </p:nvSpPr>
        <p:spPr>
          <a:xfrm>
            <a:off x="335244" y="754082"/>
            <a:ext cx="4053516" cy="3645223"/>
          </a:xfrm>
          <a:prstGeom prst="rect">
            <a:avLst/>
          </a:prstGeom>
        </p:spPr>
        <p:txBody>
          <a:bodyPr spcFirstLastPara="1" wrap="square" lIns="91425" tIns="91425" rIns="91425" bIns="91425" anchor="t" anchorCtr="0">
            <a:noAutofit/>
          </a:bodyPr>
          <a:lstStyle/>
          <a:p>
            <a:pPr marL="0" lvl="0" indent="0">
              <a:lnSpc>
                <a:spcPct val="100000"/>
              </a:lnSpc>
              <a:spcAft>
                <a:spcPts val="1600"/>
              </a:spcAft>
            </a:pPr>
            <a:r>
              <a:rPr lang="en-US" dirty="0"/>
              <a:t> </a:t>
            </a:r>
            <a:r>
              <a:rPr lang="en-US" sz="1800" dirty="0"/>
              <a:t>Car management system are computer-based solution designed to improve the management of cars associated operations. This system involves the integration of software, hardware, and communication technologies to help managers monitor and control their vehicles effectively</a:t>
            </a:r>
            <a:r>
              <a:rPr lang="en-US" sz="1800" dirty="0" smtClean="0"/>
              <a:t>.</a:t>
            </a:r>
            <a:r>
              <a:rPr lang="en-US" dirty="0"/>
              <a:t> </a:t>
            </a:r>
          </a:p>
          <a:p>
            <a:pPr marL="0" lvl="0" indent="0">
              <a:lnSpc>
                <a:spcPct val="100000"/>
              </a:lnSpc>
              <a:spcAft>
                <a:spcPts val="1600"/>
              </a:spcAft>
            </a:pPr>
            <a:r>
              <a:rPr lang="en-US" sz="1800" dirty="0" smtClean="0"/>
              <a:t>These </a:t>
            </a:r>
            <a:r>
              <a:rPr lang="en-US" sz="1800" dirty="0"/>
              <a:t>systems are widely used by transportation companies, logistics companies, and other organizations that manage large fleets of cars. </a:t>
            </a:r>
            <a:endParaRPr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grpSp>
        <p:nvGrpSpPr>
          <p:cNvPr id="1543" name="Google Shape;1543;p57"/>
          <p:cNvGrpSpPr/>
          <p:nvPr/>
        </p:nvGrpSpPr>
        <p:grpSpPr>
          <a:xfrm>
            <a:off x="1720810" y="541156"/>
            <a:ext cx="1367031" cy="807304"/>
            <a:chOff x="1506675" y="1426838"/>
            <a:chExt cx="1097400" cy="644400"/>
          </a:xfrm>
        </p:grpSpPr>
        <p:sp>
          <p:nvSpPr>
            <p:cNvPr id="1544" name="Google Shape;1544;p57"/>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7"/>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57"/>
          <p:cNvSpPr/>
          <p:nvPr/>
        </p:nvSpPr>
        <p:spPr>
          <a:xfrm>
            <a:off x="166875" y="1079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p:cNvSpPr txBox="1">
            <a:spLocks noGrp="1"/>
          </p:cNvSpPr>
          <p:nvPr>
            <p:ph type="subTitle" idx="1"/>
          </p:nvPr>
        </p:nvSpPr>
        <p:spPr>
          <a:xfrm>
            <a:off x="876875" y="1534538"/>
            <a:ext cx="3039000" cy="1065600"/>
          </a:xfrm>
          <a:prstGeom prst="rect">
            <a:avLst/>
          </a:prstGeom>
        </p:spPr>
        <p:txBody>
          <a:bodyPr spcFirstLastPara="1" wrap="square" lIns="91425" tIns="91425" rIns="91425" bIns="91425" anchor="t" anchorCtr="0">
            <a:noAutofit/>
          </a:bodyPr>
          <a:lstStyle/>
          <a:p>
            <a:pPr marL="0" lvl="0" indent="0"/>
            <a:r>
              <a:rPr lang="en-US" sz="3200" dirty="0"/>
              <a:t>Analysis Diagrams</a:t>
            </a:r>
          </a:p>
        </p:txBody>
      </p:sp>
      <p:sp>
        <p:nvSpPr>
          <p:cNvPr id="1548" name="Google Shape;1548;p57"/>
          <p:cNvSpPr txBox="1">
            <a:spLocks noGrp="1"/>
          </p:cNvSpPr>
          <p:nvPr>
            <p:ph type="title"/>
          </p:nvPr>
        </p:nvSpPr>
        <p:spPr>
          <a:xfrm>
            <a:off x="1808700" y="596814"/>
            <a:ext cx="1194600" cy="6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49" name="Google Shape;1549;p57"/>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0" name="Google Shape;1550;p57"/>
          <p:cNvGrpSpPr/>
          <p:nvPr/>
        </p:nvGrpSpPr>
        <p:grpSpPr>
          <a:xfrm>
            <a:off x="1712835" y="2786246"/>
            <a:ext cx="1367069" cy="1795348"/>
            <a:chOff x="1450050" y="1031742"/>
            <a:chExt cx="400642" cy="526156"/>
          </a:xfrm>
        </p:grpSpPr>
        <p:sp>
          <p:nvSpPr>
            <p:cNvPr id="1551" name="Google Shape;1551;p57"/>
            <p:cNvSpPr/>
            <p:nvPr/>
          </p:nvSpPr>
          <p:spPr>
            <a:xfrm>
              <a:off x="1773674" y="1124196"/>
              <a:ext cx="77018" cy="30848"/>
            </a:xfrm>
            <a:custGeom>
              <a:avLst/>
              <a:gdLst/>
              <a:ahLst/>
              <a:cxnLst/>
              <a:rect l="l" t="t" r="r" b="b"/>
              <a:pathLst>
                <a:path w="3378" h="1353" extrusionOk="0">
                  <a:moveTo>
                    <a:pt x="1" y="0"/>
                  </a:moveTo>
                  <a:lnTo>
                    <a:pt x="1" y="1352"/>
                  </a:lnTo>
                  <a:lnTo>
                    <a:pt x="3378" y="1352"/>
                  </a:lnTo>
                  <a:lnTo>
                    <a:pt x="3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7"/>
            <p:cNvSpPr/>
            <p:nvPr/>
          </p:nvSpPr>
          <p:spPr>
            <a:xfrm>
              <a:off x="1450050" y="1124196"/>
              <a:ext cx="77110" cy="30848"/>
            </a:xfrm>
            <a:custGeom>
              <a:avLst/>
              <a:gdLst/>
              <a:ahLst/>
              <a:cxnLst/>
              <a:rect l="l" t="t" r="r" b="b"/>
              <a:pathLst>
                <a:path w="3382" h="1353" extrusionOk="0">
                  <a:moveTo>
                    <a:pt x="0" y="0"/>
                  </a:moveTo>
                  <a:lnTo>
                    <a:pt x="0" y="1352"/>
                  </a:lnTo>
                  <a:lnTo>
                    <a:pt x="3381" y="1352"/>
                  </a:lnTo>
                  <a:lnTo>
                    <a:pt x="3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7"/>
            <p:cNvSpPr/>
            <p:nvPr/>
          </p:nvSpPr>
          <p:spPr>
            <a:xfrm>
              <a:off x="1588766" y="1031742"/>
              <a:ext cx="200298" cy="246559"/>
            </a:xfrm>
            <a:custGeom>
              <a:avLst/>
              <a:gdLst/>
              <a:ahLst/>
              <a:cxnLst/>
              <a:rect l="l" t="t" r="r" b="b"/>
              <a:pathLst>
                <a:path w="8785" h="10814" extrusionOk="0">
                  <a:moveTo>
                    <a:pt x="5407" y="0"/>
                  </a:moveTo>
                  <a:lnTo>
                    <a:pt x="1" y="10814"/>
                  </a:lnTo>
                  <a:lnTo>
                    <a:pt x="6081" y="8110"/>
                  </a:lnTo>
                  <a:cubicBezTo>
                    <a:pt x="7574" y="8110"/>
                    <a:pt x="8785" y="6899"/>
                    <a:pt x="8785" y="5407"/>
                  </a:cubicBezTo>
                  <a:lnTo>
                    <a:pt x="87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p:cNvSpPr/>
            <p:nvPr/>
          </p:nvSpPr>
          <p:spPr>
            <a:xfrm>
              <a:off x="1511679" y="1031742"/>
              <a:ext cx="169564" cy="246559"/>
            </a:xfrm>
            <a:custGeom>
              <a:avLst/>
              <a:gdLst/>
              <a:ahLst/>
              <a:cxnLst/>
              <a:rect l="l" t="t" r="r" b="b"/>
              <a:pathLst>
                <a:path w="7437" h="10814" extrusionOk="0">
                  <a:moveTo>
                    <a:pt x="1" y="0"/>
                  </a:moveTo>
                  <a:lnTo>
                    <a:pt x="1" y="5407"/>
                  </a:lnTo>
                  <a:cubicBezTo>
                    <a:pt x="1" y="6899"/>
                    <a:pt x="1212" y="8110"/>
                    <a:pt x="2704" y="8110"/>
                  </a:cubicBezTo>
                  <a:lnTo>
                    <a:pt x="7437" y="10814"/>
                  </a:lnTo>
                  <a:lnTo>
                    <a:pt x="3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p:cNvSpPr/>
            <p:nvPr/>
          </p:nvSpPr>
          <p:spPr>
            <a:xfrm>
              <a:off x="1619591" y="1124196"/>
              <a:ext cx="92477" cy="123302"/>
            </a:xfrm>
            <a:custGeom>
              <a:avLst/>
              <a:gdLst/>
              <a:ahLst/>
              <a:cxnLst/>
              <a:rect l="l" t="t" r="r" b="b"/>
              <a:pathLst>
                <a:path w="4056" h="5408" extrusionOk="0">
                  <a:moveTo>
                    <a:pt x="0" y="0"/>
                  </a:moveTo>
                  <a:lnTo>
                    <a:pt x="0" y="5407"/>
                  </a:lnTo>
                  <a:lnTo>
                    <a:pt x="4055" y="5407"/>
                  </a:lnTo>
                  <a:lnTo>
                    <a:pt x="4055" y="135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1588766" y="1124196"/>
              <a:ext cx="61651" cy="123302"/>
            </a:xfrm>
            <a:custGeom>
              <a:avLst/>
              <a:gdLst/>
              <a:ahLst/>
              <a:cxnLst/>
              <a:rect l="l" t="t" r="r" b="b"/>
              <a:pathLst>
                <a:path w="2704" h="5408" extrusionOk="0">
                  <a:moveTo>
                    <a:pt x="2704" y="0"/>
                  </a:moveTo>
                  <a:lnTo>
                    <a:pt x="1" y="1352"/>
                  </a:lnTo>
                  <a:lnTo>
                    <a:pt x="1" y="5407"/>
                  </a:lnTo>
                  <a:lnTo>
                    <a:pt x="2704" y="5407"/>
                  </a:lnTo>
                  <a:lnTo>
                    <a:pt x="2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7"/>
            <p:cNvSpPr/>
            <p:nvPr/>
          </p:nvSpPr>
          <p:spPr>
            <a:xfrm>
              <a:off x="1590567" y="1216650"/>
              <a:ext cx="198497" cy="233244"/>
            </a:xfrm>
            <a:custGeom>
              <a:avLst/>
              <a:gdLst/>
              <a:ahLst/>
              <a:cxnLst/>
              <a:rect l="l" t="t" r="r" b="b"/>
              <a:pathLst>
                <a:path w="8706" h="10230" extrusionOk="0">
                  <a:moveTo>
                    <a:pt x="2625" y="0"/>
                  </a:moveTo>
                  <a:lnTo>
                    <a:pt x="1" y="10230"/>
                  </a:lnTo>
                  <a:lnTo>
                    <a:pt x="5245" y="10230"/>
                  </a:lnTo>
                  <a:lnTo>
                    <a:pt x="8706" y="7152"/>
                  </a:lnTo>
                  <a:lnTo>
                    <a:pt x="8706" y="2704"/>
                  </a:lnTo>
                  <a:cubicBezTo>
                    <a:pt x="8706" y="1215"/>
                    <a:pt x="7495" y="0"/>
                    <a:pt x="60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7"/>
            <p:cNvSpPr/>
            <p:nvPr/>
          </p:nvSpPr>
          <p:spPr>
            <a:xfrm>
              <a:off x="1511679" y="1216650"/>
              <a:ext cx="138738" cy="233244"/>
            </a:xfrm>
            <a:custGeom>
              <a:avLst/>
              <a:gdLst/>
              <a:ahLst/>
              <a:cxnLst/>
              <a:rect l="l" t="t" r="r" b="b"/>
              <a:pathLst>
                <a:path w="6085" h="10230" extrusionOk="0">
                  <a:moveTo>
                    <a:pt x="2704" y="0"/>
                  </a:moveTo>
                  <a:cubicBezTo>
                    <a:pt x="1212" y="0"/>
                    <a:pt x="1" y="1215"/>
                    <a:pt x="1" y="2704"/>
                  </a:cubicBezTo>
                  <a:lnTo>
                    <a:pt x="1" y="7152"/>
                  </a:lnTo>
                  <a:lnTo>
                    <a:pt x="3461" y="10230"/>
                  </a:lnTo>
                  <a:lnTo>
                    <a:pt x="6085" y="10230"/>
                  </a:lnTo>
                  <a:lnTo>
                    <a:pt x="6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p:cNvSpPr/>
            <p:nvPr/>
          </p:nvSpPr>
          <p:spPr>
            <a:xfrm>
              <a:off x="1604133" y="1278461"/>
              <a:ext cx="115573" cy="132149"/>
            </a:xfrm>
            <a:custGeom>
              <a:avLst/>
              <a:gdLst/>
              <a:ahLst/>
              <a:cxnLst/>
              <a:rect l="l" t="t" r="r" b="b"/>
              <a:pathLst>
                <a:path w="5069" h="5796" extrusionOk="0">
                  <a:moveTo>
                    <a:pt x="2030" y="0"/>
                  </a:moveTo>
                  <a:lnTo>
                    <a:pt x="1" y="5796"/>
                  </a:lnTo>
                  <a:lnTo>
                    <a:pt x="1" y="5796"/>
                  </a:lnTo>
                  <a:lnTo>
                    <a:pt x="5069" y="4444"/>
                  </a:lnTo>
                  <a:lnTo>
                    <a:pt x="5069" y="3039"/>
                  </a:lnTo>
                  <a:cubicBezTo>
                    <a:pt x="5069" y="1362"/>
                    <a:pt x="3706" y="0"/>
                    <a:pt x="20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1581036" y="1278279"/>
              <a:ext cx="69380" cy="147630"/>
            </a:xfrm>
            <a:custGeom>
              <a:avLst/>
              <a:gdLst/>
              <a:ahLst/>
              <a:cxnLst/>
              <a:rect l="l" t="t" r="r" b="b"/>
              <a:pathLst>
                <a:path w="3043" h="6475" extrusionOk="0">
                  <a:moveTo>
                    <a:pt x="3043" y="1"/>
                  </a:moveTo>
                  <a:cubicBezTo>
                    <a:pt x="1367" y="1"/>
                    <a:pt x="1" y="1367"/>
                    <a:pt x="1" y="3043"/>
                  </a:cubicBezTo>
                  <a:lnTo>
                    <a:pt x="1" y="4449"/>
                  </a:lnTo>
                  <a:lnTo>
                    <a:pt x="3043" y="6474"/>
                  </a:lnTo>
                  <a:lnTo>
                    <a:pt x="30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1604133" y="1379784"/>
              <a:ext cx="115573" cy="177931"/>
            </a:xfrm>
            <a:custGeom>
              <a:avLst/>
              <a:gdLst/>
              <a:ahLst/>
              <a:cxnLst/>
              <a:rect l="l" t="t" r="r" b="b"/>
              <a:pathLst>
                <a:path w="5069" h="7804" extrusionOk="0">
                  <a:moveTo>
                    <a:pt x="2030" y="0"/>
                  </a:moveTo>
                  <a:lnTo>
                    <a:pt x="1" y="3904"/>
                  </a:lnTo>
                  <a:lnTo>
                    <a:pt x="2030" y="7804"/>
                  </a:lnTo>
                  <a:cubicBezTo>
                    <a:pt x="3706" y="7804"/>
                    <a:pt x="5069" y="6441"/>
                    <a:pt x="5069" y="4765"/>
                  </a:cubicBezTo>
                  <a:lnTo>
                    <a:pt x="5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7"/>
            <p:cNvSpPr/>
            <p:nvPr/>
          </p:nvSpPr>
          <p:spPr>
            <a:xfrm>
              <a:off x="1581036" y="1379784"/>
              <a:ext cx="69380" cy="178114"/>
            </a:xfrm>
            <a:custGeom>
              <a:avLst/>
              <a:gdLst/>
              <a:ahLst/>
              <a:cxnLst/>
              <a:rect l="l" t="t" r="r" b="b"/>
              <a:pathLst>
                <a:path w="3043" h="7812" extrusionOk="0">
                  <a:moveTo>
                    <a:pt x="1" y="0"/>
                  </a:moveTo>
                  <a:lnTo>
                    <a:pt x="1" y="4769"/>
                  </a:lnTo>
                  <a:cubicBezTo>
                    <a:pt x="1" y="6445"/>
                    <a:pt x="1367" y="7811"/>
                    <a:pt x="3043" y="7811"/>
                  </a:cubicBezTo>
                  <a:lnTo>
                    <a:pt x="3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7"/>
            <p:cNvSpPr/>
            <p:nvPr/>
          </p:nvSpPr>
          <p:spPr>
            <a:xfrm>
              <a:off x="1604133" y="1031742"/>
              <a:ext cx="107935" cy="123302"/>
            </a:xfrm>
            <a:custGeom>
              <a:avLst/>
              <a:gdLst/>
              <a:ahLst/>
              <a:cxnLst/>
              <a:rect l="l" t="t" r="r" b="b"/>
              <a:pathLst>
                <a:path w="4734" h="5408" extrusionOk="0">
                  <a:moveTo>
                    <a:pt x="2030" y="0"/>
                  </a:moveTo>
                  <a:lnTo>
                    <a:pt x="1" y="2704"/>
                  </a:lnTo>
                  <a:lnTo>
                    <a:pt x="2030" y="5407"/>
                  </a:lnTo>
                  <a:lnTo>
                    <a:pt x="4733" y="5407"/>
                  </a:lnTo>
                  <a:lnTo>
                    <a:pt x="4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7"/>
            <p:cNvSpPr/>
            <p:nvPr/>
          </p:nvSpPr>
          <p:spPr>
            <a:xfrm>
              <a:off x="1588766" y="1031742"/>
              <a:ext cx="61651" cy="123302"/>
            </a:xfrm>
            <a:custGeom>
              <a:avLst/>
              <a:gdLst/>
              <a:ahLst/>
              <a:cxnLst/>
              <a:rect l="l" t="t" r="r" b="b"/>
              <a:pathLst>
                <a:path w="2704" h="5408" extrusionOk="0">
                  <a:moveTo>
                    <a:pt x="1" y="0"/>
                  </a:moveTo>
                  <a:lnTo>
                    <a:pt x="1" y="5407"/>
                  </a:lnTo>
                  <a:lnTo>
                    <a:pt x="2704" y="5407"/>
                  </a:lnTo>
                  <a:lnTo>
                    <a:pt x="2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5" name="Google Shape;1565;p57">
            <a:hlinkClick r:id="rId3" action="ppaction://hlinksldjump"/>
          </p:cNvPr>
          <p:cNvSpPr txBox="1"/>
          <p:nvPr/>
        </p:nvSpPr>
        <p:spPr>
          <a:xfrm>
            <a:off x="6823190" y="4227445"/>
            <a:ext cx="1509600" cy="365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latin typeface="Krona One"/>
                <a:ea typeface="Krona One"/>
                <a:cs typeface="Krona One"/>
                <a:sym typeface="Krona One"/>
              </a:rPr>
              <a:t>HOME</a:t>
            </a:r>
            <a:endParaRPr b="1">
              <a:solidFill>
                <a:schemeClr val="accent4"/>
              </a:solidFill>
              <a:latin typeface="Krona One"/>
              <a:ea typeface="Krona One"/>
              <a:cs typeface="Krona One"/>
              <a:sym typeface="Krona One"/>
            </a:endParaRPr>
          </a:p>
        </p:txBody>
      </p:sp>
      <p:pic>
        <p:nvPicPr>
          <p:cNvPr id="4" name="Picture 3"/>
          <p:cNvPicPr>
            <a:picLocks noChangeAspect="1"/>
          </p:cNvPicPr>
          <p:nvPr/>
        </p:nvPicPr>
        <p:blipFill>
          <a:blip r:embed="rId4"/>
          <a:stretch>
            <a:fillRect/>
          </a:stretch>
        </p:blipFill>
        <p:spPr>
          <a:xfrm>
            <a:off x="4571975" y="-1970"/>
            <a:ext cx="4578493" cy="5145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3"/>
                                        </p:tgtEl>
                                        <p:attrNameLst>
                                          <p:attrName>style.visibility</p:attrName>
                                        </p:attrNameLst>
                                      </p:cBhvr>
                                      <p:to>
                                        <p:strVal val="visible"/>
                                      </p:to>
                                    </p:set>
                                    <p:animEffect transition="in" filter="fade">
                                      <p:cBhvr>
                                        <p:cTn id="7" dur="1000"/>
                                        <p:tgtEl>
                                          <p:spTgt spid="1543"/>
                                        </p:tgtEl>
                                      </p:cBhvr>
                                    </p:animEffect>
                                  </p:childTnLst>
                                </p:cTn>
                              </p:par>
                              <p:par>
                                <p:cTn id="8" presetID="10" presetClass="entr" presetSubtype="0" fill="hold" nodeType="withEffect">
                                  <p:stCondLst>
                                    <p:cond delay="0"/>
                                  </p:stCondLst>
                                  <p:childTnLst>
                                    <p:set>
                                      <p:cBhvr>
                                        <p:cTn id="9" dur="1" fill="hold">
                                          <p:stCondLst>
                                            <p:cond delay="0"/>
                                          </p:stCondLst>
                                        </p:cTn>
                                        <p:tgtEl>
                                          <p:spTgt spid="1548"/>
                                        </p:tgtEl>
                                        <p:attrNameLst>
                                          <p:attrName>style.visibility</p:attrName>
                                        </p:attrNameLst>
                                      </p:cBhvr>
                                      <p:to>
                                        <p:strVal val="visible"/>
                                      </p:to>
                                    </p:set>
                                    <p:animEffect transition="in" filter="fade">
                                      <p:cBhvr>
                                        <p:cTn id="10" dur="1000"/>
                                        <p:tgtEl>
                                          <p:spTgt spid="1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623" name="Google Shape;1623;p58"/>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Use Case Diagram</a:t>
            </a:r>
            <a:endParaRPr dirty="0"/>
          </a:p>
        </p:txBody>
      </p:sp>
      <p:grpSp>
        <p:nvGrpSpPr>
          <p:cNvPr id="1624" name="Google Shape;1624;p58"/>
          <p:cNvGrpSpPr/>
          <p:nvPr/>
        </p:nvGrpSpPr>
        <p:grpSpPr>
          <a:xfrm>
            <a:off x="8140790" y="-147251"/>
            <a:ext cx="1578119" cy="1560060"/>
            <a:chOff x="660016" y="1404525"/>
            <a:chExt cx="2439511" cy="2430000"/>
          </a:xfrm>
        </p:grpSpPr>
        <p:sp>
          <p:nvSpPr>
            <p:cNvPr id="1625" name="Google Shape;1625;p58"/>
            <p:cNvSpPr/>
            <p:nvPr/>
          </p:nvSpPr>
          <p:spPr>
            <a:xfrm>
              <a:off x="2484451" y="2761592"/>
              <a:ext cx="615075" cy="900622"/>
            </a:xfrm>
            <a:custGeom>
              <a:avLst/>
              <a:gdLst/>
              <a:ahLst/>
              <a:cxnLst/>
              <a:rect l="l" t="t" r="r" b="b"/>
              <a:pathLst>
                <a:path w="1874" h="2744" extrusionOk="0">
                  <a:moveTo>
                    <a:pt x="1" y="1"/>
                  </a:moveTo>
                  <a:lnTo>
                    <a:pt x="1" y="2744"/>
                  </a:lnTo>
                  <a:lnTo>
                    <a:pt x="440" y="2744"/>
                  </a:lnTo>
                  <a:cubicBezTo>
                    <a:pt x="528" y="2744"/>
                    <a:pt x="608" y="2704"/>
                    <a:pt x="661" y="2633"/>
                  </a:cubicBezTo>
                  <a:lnTo>
                    <a:pt x="1820" y="699"/>
                  </a:lnTo>
                  <a:cubicBezTo>
                    <a:pt x="1855" y="654"/>
                    <a:pt x="1874" y="596"/>
                    <a:pt x="1874" y="533"/>
                  </a:cubicBezTo>
                  <a:lnTo>
                    <a:pt x="1874" y="334"/>
                  </a:lnTo>
                  <a:cubicBezTo>
                    <a:pt x="1874" y="152"/>
                    <a:pt x="1722"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2484451" y="1605293"/>
              <a:ext cx="615075" cy="900622"/>
            </a:xfrm>
            <a:custGeom>
              <a:avLst/>
              <a:gdLst/>
              <a:ahLst/>
              <a:cxnLst/>
              <a:rect l="l" t="t" r="r" b="b"/>
              <a:pathLst>
                <a:path w="1874" h="2744" extrusionOk="0">
                  <a:moveTo>
                    <a:pt x="1" y="0"/>
                  </a:moveTo>
                  <a:lnTo>
                    <a:pt x="1" y="2743"/>
                  </a:lnTo>
                  <a:lnTo>
                    <a:pt x="440" y="2743"/>
                  </a:lnTo>
                  <a:cubicBezTo>
                    <a:pt x="528" y="2743"/>
                    <a:pt x="608" y="2704"/>
                    <a:pt x="661" y="2632"/>
                  </a:cubicBezTo>
                  <a:lnTo>
                    <a:pt x="1820" y="697"/>
                  </a:lnTo>
                  <a:cubicBezTo>
                    <a:pt x="1855" y="653"/>
                    <a:pt x="1874" y="594"/>
                    <a:pt x="1874" y="537"/>
                  </a:cubicBezTo>
                  <a:lnTo>
                    <a:pt x="1874" y="338"/>
                  </a:lnTo>
                  <a:cubicBezTo>
                    <a:pt x="1874" y="151"/>
                    <a:pt x="1722" y="0"/>
                    <a:pt x="1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1200550" y="1404525"/>
              <a:ext cx="1360200" cy="24300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660016" y="2761592"/>
              <a:ext cx="734545" cy="900622"/>
            </a:xfrm>
            <a:custGeom>
              <a:avLst/>
              <a:gdLst/>
              <a:ahLst/>
              <a:cxnLst/>
              <a:rect l="l" t="t" r="r" b="b"/>
              <a:pathLst>
                <a:path w="2238" h="2744" extrusionOk="0">
                  <a:moveTo>
                    <a:pt x="338" y="1"/>
                  </a:moveTo>
                  <a:cubicBezTo>
                    <a:pt x="151" y="1"/>
                    <a:pt x="0" y="152"/>
                    <a:pt x="0" y="334"/>
                  </a:cubicBezTo>
                  <a:lnTo>
                    <a:pt x="0" y="533"/>
                  </a:lnTo>
                  <a:cubicBezTo>
                    <a:pt x="0" y="596"/>
                    <a:pt x="18" y="654"/>
                    <a:pt x="53" y="699"/>
                  </a:cubicBezTo>
                  <a:lnTo>
                    <a:pt x="1212" y="2633"/>
                  </a:lnTo>
                  <a:cubicBezTo>
                    <a:pt x="1266" y="2704"/>
                    <a:pt x="1346" y="2744"/>
                    <a:pt x="1434" y="2744"/>
                  </a:cubicBezTo>
                  <a:lnTo>
                    <a:pt x="1901" y="2744"/>
                  </a:lnTo>
                  <a:cubicBezTo>
                    <a:pt x="2087" y="2744"/>
                    <a:pt x="2237" y="2594"/>
                    <a:pt x="2237" y="2407"/>
                  </a:cubicBezTo>
                  <a:lnTo>
                    <a:pt x="2237" y="334"/>
                  </a:lnTo>
                  <a:cubicBezTo>
                    <a:pt x="2237" y="152"/>
                    <a:pt x="2087"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660016" y="1605293"/>
              <a:ext cx="734545" cy="900622"/>
            </a:xfrm>
            <a:custGeom>
              <a:avLst/>
              <a:gdLst/>
              <a:ahLst/>
              <a:cxnLst/>
              <a:rect l="l" t="t" r="r" b="b"/>
              <a:pathLst>
                <a:path w="2238" h="2744" extrusionOk="0">
                  <a:moveTo>
                    <a:pt x="338" y="0"/>
                  </a:moveTo>
                  <a:cubicBezTo>
                    <a:pt x="151" y="0"/>
                    <a:pt x="0" y="151"/>
                    <a:pt x="0" y="338"/>
                  </a:cubicBezTo>
                  <a:lnTo>
                    <a:pt x="0" y="537"/>
                  </a:lnTo>
                  <a:cubicBezTo>
                    <a:pt x="0" y="594"/>
                    <a:pt x="18" y="653"/>
                    <a:pt x="53" y="697"/>
                  </a:cubicBezTo>
                  <a:lnTo>
                    <a:pt x="1212" y="2632"/>
                  </a:lnTo>
                  <a:cubicBezTo>
                    <a:pt x="1266" y="2704"/>
                    <a:pt x="1346" y="2743"/>
                    <a:pt x="1434" y="2743"/>
                  </a:cubicBezTo>
                  <a:lnTo>
                    <a:pt x="1901" y="2743"/>
                  </a:lnTo>
                  <a:cubicBezTo>
                    <a:pt x="2087" y="2743"/>
                    <a:pt x="2237" y="2592"/>
                    <a:pt x="2237" y="2405"/>
                  </a:cubicBezTo>
                  <a:lnTo>
                    <a:pt x="2237" y="338"/>
                  </a:lnTo>
                  <a:cubicBezTo>
                    <a:pt x="2237" y="151"/>
                    <a:pt x="2087" y="0"/>
                    <a:pt x="1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200550" y="1404525"/>
              <a:ext cx="681900" cy="2430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48989" y="2780957"/>
              <a:ext cx="861564" cy="862549"/>
            </a:xfrm>
            <a:custGeom>
              <a:avLst/>
              <a:gdLst/>
              <a:ahLst/>
              <a:cxnLst/>
              <a:rect l="l" t="t" r="r" b="b"/>
              <a:pathLst>
                <a:path w="2625" h="2628" extrusionOk="0">
                  <a:moveTo>
                    <a:pt x="1311" y="0"/>
                  </a:moveTo>
                  <a:cubicBezTo>
                    <a:pt x="586" y="0"/>
                    <a:pt x="1" y="591"/>
                    <a:pt x="1" y="1314"/>
                  </a:cubicBezTo>
                  <a:cubicBezTo>
                    <a:pt x="1" y="2037"/>
                    <a:pt x="586" y="2627"/>
                    <a:pt x="1311" y="2627"/>
                  </a:cubicBezTo>
                  <a:cubicBezTo>
                    <a:pt x="2038" y="2627"/>
                    <a:pt x="2624" y="2037"/>
                    <a:pt x="2624" y="1314"/>
                  </a:cubicBezTo>
                  <a:cubicBezTo>
                    <a:pt x="2624" y="591"/>
                    <a:pt x="2038"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1448989" y="1624001"/>
              <a:ext cx="861564" cy="862877"/>
            </a:xfrm>
            <a:custGeom>
              <a:avLst/>
              <a:gdLst/>
              <a:ahLst/>
              <a:cxnLst/>
              <a:rect l="l" t="t" r="r" b="b"/>
              <a:pathLst>
                <a:path w="2625" h="2629" extrusionOk="0">
                  <a:moveTo>
                    <a:pt x="1311" y="1"/>
                  </a:moveTo>
                  <a:cubicBezTo>
                    <a:pt x="586" y="1"/>
                    <a:pt x="1" y="591"/>
                    <a:pt x="1" y="1315"/>
                  </a:cubicBezTo>
                  <a:cubicBezTo>
                    <a:pt x="1" y="2038"/>
                    <a:pt x="586" y="2629"/>
                    <a:pt x="1311" y="2629"/>
                  </a:cubicBezTo>
                  <a:cubicBezTo>
                    <a:pt x="2038" y="2629"/>
                    <a:pt x="2624" y="2038"/>
                    <a:pt x="2624" y="1315"/>
                  </a:cubicBezTo>
                  <a:cubicBezTo>
                    <a:pt x="2624" y="591"/>
                    <a:pt x="2038" y="1"/>
                    <a:pt x="1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1878950" y="2780957"/>
              <a:ext cx="431603" cy="862549"/>
            </a:xfrm>
            <a:custGeom>
              <a:avLst/>
              <a:gdLst/>
              <a:ahLst/>
              <a:cxnLst/>
              <a:rect l="l" t="t" r="r" b="b"/>
              <a:pathLst>
                <a:path w="1315" h="2628" extrusionOk="0">
                  <a:moveTo>
                    <a:pt x="1" y="0"/>
                  </a:moveTo>
                  <a:lnTo>
                    <a:pt x="1" y="2627"/>
                  </a:lnTo>
                  <a:cubicBezTo>
                    <a:pt x="728" y="2627"/>
                    <a:pt x="1314" y="2037"/>
                    <a:pt x="1314" y="1314"/>
                  </a:cubicBezTo>
                  <a:cubicBezTo>
                    <a:pt x="1314" y="591"/>
                    <a:pt x="728"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1878950" y="1624001"/>
              <a:ext cx="431603" cy="862877"/>
            </a:xfrm>
            <a:custGeom>
              <a:avLst/>
              <a:gdLst/>
              <a:ahLst/>
              <a:cxnLst/>
              <a:rect l="l" t="t" r="r" b="b"/>
              <a:pathLst>
                <a:path w="1315" h="2629" extrusionOk="0">
                  <a:moveTo>
                    <a:pt x="1" y="1"/>
                  </a:moveTo>
                  <a:lnTo>
                    <a:pt x="1" y="2629"/>
                  </a:lnTo>
                  <a:cubicBezTo>
                    <a:pt x="728" y="2629"/>
                    <a:pt x="1314" y="2038"/>
                    <a:pt x="1314" y="1315"/>
                  </a:cubicBezTo>
                  <a:cubicBezTo>
                    <a:pt x="1314" y="591"/>
                    <a:pt x="728"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355004" y="961877"/>
            <a:ext cx="5593975" cy="4181623"/>
          </a:xfrm>
          <a:prstGeom prst="rect">
            <a:avLst/>
          </a:prstGeom>
        </p:spPr>
      </p:pic>
      <p:sp>
        <p:nvSpPr>
          <p:cNvPr id="3" name="TextBox 2"/>
          <p:cNvSpPr txBox="1"/>
          <p:nvPr/>
        </p:nvSpPr>
        <p:spPr>
          <a:xfrm>
            <a:off x="5491090" y="1028289"/>
            <a:ext cx="3142482" cy="3539430"/>
          </a:xfrm>
          <a:prstGeom prst="rect">
            <a:avLst/>
          </a:prstGeom>
          <a:noFill/>
        </p:spPr>
        <p:txBody>
          <a:bodyPr wrap="square" rtlCol="0">
            <a:spAutoFit/>
          </a:bodyPr>
          <a:lstStyle/>
          <a:p>
            <a:pPr marL="342900" indent="-342900">
              <a:buClr>
                <a:schemeClr val="bg1"/>
              </a:buClr>
              <a:buFont typeface="+mj-lt"/>
              <a:buAutoNum type="arabicParenR"/>
            </a:pPr>
            <a:r>
              <a:rPr lang="en-US" dirty="0" smtClean="0">
                <a:solidFill>
                  <a:schemeClr val="bg1"/>
                </a:solidFill>
                <a:latin typeface="Krona One" panose="020B0604020202020204" charset="0"/>
              </a:rPr>
              <a:t>The user can delete data </a:t>
            </a:r>
          </a:p>
          <a:p>
            <a:pPr marL="342900" indent="-342900">
              <a:buClr>
                <a:schemeClr val="bg1"/>
              </a:buClr>
              <a:buFont typeface="+mj-lt"/>
              <a:buAutoNum type="arabicParenR"/>
            </a:pPr>
            <a:r>
              <a:rPr lang="en-US" dirty="0" smtClean="0">
                <a:solidFill>
                  <a:schemeClr val="bg1"/>
                </a:solidFill>
                <a:latin typeface="Krona One" panose="020B0604020202020204" charset="0"/>
              </a:rPr>
              <a:t>The </a:t>
            </a:r>
            <a:r>
              <a:rPr lang="en-US" dirty="0">
                <a:solidFill>
                  <a:schemeClr val="bg1"/>
                </a:solidFill>
                <a:latin typeface="Krona One" panose="020B0604020202020204" charset="0"/>
              </a:rPr>
              <a:t>user can search for data of specific </a:t>
            </a:r>
            <a:r>
              <a:rPr lang="en-US" dirty="0" smtClean="0">
                <a:solidFill>
                  <a:schemeClr val="bg1"/>
                </a:solidFill>
                <a:latin typeface="Krona One" panose="020B0604020202020204" charset="0"/>
              </a:rPr>
              <a:t>car</a:t>
            </a:r>
          </a:p>
          <a:p>
            <a:pPr marL="342900" indent="-342900">
              <a:buClr>
                <a:schemeClr val="bg1"/>
              </a:buClr>
              <a:buFont typeface="+mj-lt"/>
              <a:buAutoNum type="arabicParenR"/>
            </a:pPr>
            <a:r>
              <a:rPr lang="en-US" dirty="0" smtClean="0">
                <a:solidFill>
                  <a:schemeClr val="bg1"/>
                </a:solidFill>
                <a:latin typeface="Krona One" panose="020B0604020202020204" charset="0"/>
              </a:rPr>
              <a:t>The user can show all of cars data</a:t>
            </a:r>
          </a:p>
          <a:p>
            <a:pPr marL="342900" indent="-342900">
              <a:buClr>
                <a:schemeClr val="bg1"/>
              </a:buClr>
              <a:buFont typeface="+mj-lt"/>
              <a:buAutoNum type="arabicParenR"/>
            </a:pPr>
            <a:r>
              <a:rPr lang="en-US" dirty="0" smtClean="0">
                <a:solidFill>
                  <a:schemeClr val="bg1"/>
                </a:solidFill>
                <a:latin typeface="Krona One" panose="020B0604020202020204" charset="0"/>
              </a:rPr>
              <a:t>The </a:t>
            </a:r>
            <a:r>
              <a:rPr lang="en-US" dirty="0">
                <a:solidFill>
                  <a:schemeClr val="bg1"/>
                </a:solidFill>
                <a:latin typeface="Krona One" panose="020B0604020202020204" charset="0"/>
              </a:rPr>
              <a:t>user can filter the data </a:t>
            </a:r>
            <a:r>
              <a:rPr lang="en-US" dirty="0" smtClean="0">
                <a:solidFill>
                  <a:schemeClr val="bg1"/>
                </a:solidFill>
                <a:latin typeface="Krona One" panose="020B0604020202020204" charset="0"/>
              </a:rPr>
              <a:t>that entered in a specific date</a:t>
            </a:r>
            <a:endParaRPr lang="en-US" dirty="0">
              <a:solidFill>
                <a:schemeClr val="bg1"/>
              </a:solidFill>
              <a:latin typeface="Krona One" panose="020B0604020202020204" charset="0"/>
            </a:endParaRPr>
          </a:p>
          <a:p>
            <a:pPr marL="342900" indent="-342900">
              <a:buClr>
                <a:schemeClr val="bg1"/>
              </a:buClr>
              <a:buFont typeface="+mj-lt"/>
              <a:buAutoNum type="arabicParenR"/>
            </a:pPr>
            <a:r>
              <a:rPr lang="en-US" dirty="0" smtClean="0">
                <a:solidFill>
                  <a:schemeClr val="bg1"/>
                </a:solidFill>
                <a:latin typeface="Krona One" panose="020B0604020202020204" charset="0"/>
              </a:rPr>
              <a:t> </a:t>
            </a:r>
            <a:r>
              <a:rPr lang="en-US" dirty="0">
                <a:solidFill>
                  <a:schemeClr val="bg1"/>
                </a:solidFill>
                <a:latin typeface="Krona One" panose="020B0604020202020204" charset="0"/>
              </a:rPr>
              <a:t>The user </a:t>
            </a:r>
            <a:r>
              <a:rPr lang="en-US" dirty="0" smtClean="0">
                <a:solidFill>
                  <a:schemeClr val="bg1"/>
                </a:solidFill>
                <a:latin typeface="Krona One" panose="020B0604020202020204" charset="0"/>
              </a:rPr>
              <a:t>can insert </a:t>
            </a:r>
            <a:r>
              <a:rPr lang="en-US" dirty="0">
                <a:solidFill>
                  <a:schemeClr val="bg1"/>
                </a:solidFill>
                <a:latin typeface="Krona One" panose="020B0604020202020204" charset="0"/>
              </a:rPr>
              <a:t>car data </a:t>
            </a:r>
          </a:p>
          <a:p>
            <a:pPr marL="342900" indent="-342900">
              <a:buClr>
                <a:schemeClr val="bg1"/>
              </a:buClr>
              <a:buFont typeface="+mj-lt"/>
              <a:buAutoNum type="arabicParenR"/>
            </a:pPr>
            <a:r>
              <a:rPr lang="en-US" dirty="0" smtClean="0">
                <a:solidFill>
                  <a:schemeClr val="bg1"/>
                </a:solidFill>
                <a:latin typeface="Krona One" panose="020B0604020202020204" charset="0"/>
              </a:rPr>
              <a:t>The </a:t>
            </a:r>
            <a:r>
              <a:rPr lang="en-US" dirty="0">
                <a:solidFill>
                  <a:schemeClr val="bg1"/>
                </a:solidFill>
                <a:latin typeface="Krona One" panose="020B0604020202020204" charset="0"/>
              </a:rPr>
              <a:t>user can retrieve thee data of specific </a:t>
            </a:r>
            <a:r>
              <a:rPr lang="en-US" dirty="0" smtClean="0">
                <a:solidFill>
                  <a:schemeClr val="bg1"/>
                </a:solidFill>
                <a:latin typeface="Krona One" panose="020B0604020202020204" charset="0"/>
              </a:rPr>
              <a:t>car</a:t>
            </a:r>
          </a:p>
          <a:p>
            <a:pPr marL="342900" indent="-342900">
              <a:buClr>
                <a:schemeClr val="bg1"/>
              </a:buClr>
              <a:buFont typeface="+mj-lt"/>
              <a:buAutoNum type="arabicParenR"/>
            </a:pPr>
            <a:r>
              <a:rPr lang="en-US" dirty="0" smtClean="0">
                <a:solidFill>
                  <a:schemeClr val="bg1"/>
                </a:solidFill>
                <a:latin typeface="Krona One" panose="020B0604020202020204" charset="0"/>
              </a:rPr>
              <a:t>The </a:t>
            </a:r>
            <a:r>
              <a:rPr lang="en-US" dirty="0">
                <a:solidFill>
                  <a:schemeClr val="bg1"/>
                </a:solidFill>
                <a:latin typeface="Krona One" panose="020B0604020202020204" charset="0"/>
              </a:rPr>
              <a:t>user can update data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35" name="Google Shape;1623;p58"/>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ERD</a:t>
            </a:r>
            <a:endParaRPr dirty="0"/>
          </a:p>
        </p:txBody>
      </p:sp>
      <p:pic>
        <p:nvPicPr>
          <p:cNvPr id="136" name="Picture 135"/>
          <p:cNvPicPr/>
          <p:nvPr/>
        </p:nvPicPr>
        <p:blipFill>
          <a:blip r:embed="rId3">
            <a:extLst>
              <a:ext uri="{28A0092B-C50C-407E-A947-70E740481C1C}">
                <a14:useLocalDpi xmlns:a14="http://schemas.microsoft.com/office/drawing/2010/main" val="0"/>
              </a:ext>
            </a:extLst>
          </a:blip>
          <a:stretch>
            <a:fillRect/>
          </a:stretch>
        </p:blipFill>
        <p:spPr>
          <a:xfrm>
            <a:off x="1597025" y="961876"/>
            <a:ext cx="5949950" cy="374347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pic>
        <p:nvPicPr>
          <p:cNvPr id="2106" name="Google Shape;2106;p68"/>
          <p:cNvPicPr preferRelativeResize="0"/>
          <p:nvPr/>
        </p:nvPicPr>
        <p:blipFill rotWithShape="1">
          <a:blip r:embed="rId3">
            <a:alphaModFix/>
          </a:blip>
          <a:srcRect r="10952"/>
          <a:stretch/>
        </p:blipFill>
        <p:spPr>
          <a:xfrm flipH="1">
            <a:off x="4564047" y="0"/>
            <a:ext cx="4579953" cy="5143499"/>
          </a:xfrm>
          <a:prstGeom prst="rect">
            <a:avLst/>
          </a:prstGeom>
          <a:noFill/>
          <a:ln>
            <a:noFill/>
          </a:ln>
        </p:spPr>
      </p:pic>
      <p:grpSp>
        <p:nvGrpSpPr>
          <p:cNvPr id="2107" name="Google Shape;2107;p68"/>
          <p:cNvGrpSpPr/>
          <p:nvPr/>
        </p:nvGrpSpPr>
        <p:grpSpPr>
          <a:xfrm>
            <a:off x="1720810" y="541156"/>
            <a:ext cx="1367031" cy="807304"/>
            <a:chOff x="1506675" y="1426838"/>
            <a:chExt cx="1097400" cy="644400"/>
          </a:xfrm>
        </p:grpSpPr>
        <p:sp>
          <p:nvSpPr>
            <p:cNvPr id="2108" name="Google Shape;2108;p68"/>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8"/>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0" name="Google Shape;2110;p68"/>
          <p:cNvSpPr/>
          <p:nvPr/>
        </p:nvSpPr>
        <p:spPr>
          <a:xfrm>
            <a:off x="166875" y="1079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8"/>
          <p:cNvSpPr txBox="1">
            <a:spLocks noGrp="1"/>
          </p:cNvSpPr>
          <p:nvPr>
            <p:ph type="subTitle" idx="1"/>
          </p:nvPr>
        </p:nvSpPr>
        <p:spPr>
          <a:xfrm>
            <a:off x="719741" y="1529692"/>
            <a:ext cx="3424961" cy="1065600"/>
          </a:xfrm>
          <a:prstGeom prst="rect">
            <a:avLst/>
          </a:prstGeom>
        </p:spPr>
        <p:txBody>
          <a:bodyPr spcFirstLastPara="1" wrap="square" lIns="91425" tIns="91425" rIns="91425" bIns="91425" anchor="t" anchorCtr="0">
            <a:noAutofit/>
          </a:bodyPr>
          <a:lstStyle/>
          <a:p>
            <a:pPr marL="0" lvl="0" indent="0"/>
            <a:r>
              <a:rPr lang="en-US" sz="3200" dirty="0"/>
              <a:t>Code &amp; Explanation</a:t>
            </a:r>
          </a:p>
        </p:txBody>
      </p:sp>
      <p:sp>
        <p:nvSpPr>
          <p:cNvPr id="2112" name="Google Shape;2112;p68"/>
          <p:cNvSpPr txBox="1">
            <a:spLocks noGrp="1"/>
          </p:cNvSpPr>
          <p:nvPr>
            <p:ph type="title"/>
          </p:nvPr>
        </p:nvSpPr>
        <p:spPr>
          <a:xfrm>
            <a:off x="1808700" y="596814"/>
            <a:ext cx="1194600" cy="6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13" name="Google Shape;2113;p68"/>
          <p:cNvSpPr/>
          <p:nvPr/>
        </p:nvSpPr>
        <p:spPr>
          <a:xfrm>
            <a:off x="4557401"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4" name="Google Shape;2114;p68"/>
          <p:cNvGrpSpPr/>
          <p:nvPr/>
        </p:nvGrpSpPr>
        <p:grpSpPr>
          <a:xfrm>
            <a:off x="1613603" y="2786245"/>
            <a:ext cx="1584794" cy="1795353"/>
            <a:chOff x="5288567" y="3269859"/>
            <a:chExt cx="464368" cy="526064"/>
          </a:xfrm>
        </p:grpSpPr>
        <p:sp>
          <p:nvSpPr>
            <p:cNvPr id="2115" name="Google Shape;2115;p68"/>
            <p:cNvSpPr/>
            <p:nvPr/>
          </p:nvSpPr>
          <p:spPr>
            <a:xfrm>
              <a:off x="5459111" y="3300684"/>
              <a:ext cx="138647" cy="231192"/>
            </a:xfrm>
            <a:custGeom>
              <a:avLst/>
              <a:gdLst/>
              <a:ahLst/>
              <a:cxnLst/>
              <a:rect l="l" t="t" r="r" b="b"/>
              <a:pathLst>
                <a:path w="6081" h="10140" extrusionOk="0">
                  <a:moveTo>
                    <a:pt x="4729" y="0"/>
                  </a:moveTo>
                  <a:cubicBezTo>
                    <a:pt x="4729" y="1118"/>
                    <a:pt x="3821" y="2030"/>
                    <a:pt x="2704" y="2030"/>
                  </a:cubicBezTo>
                  <a:lnTo>
                    <a:pt x="0" y="10140"/>
                  </a:lnTo>
                  <a:lnTo>
                    <a:pt x="6081" y="10140"/>
                  </a:lnTo>
                  <a:lnTo>
                    <a:pt x="60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8"/>
            <p:cNvSpPr/>
            <p:nvPr/>
          </p:nvSpPr>
          <p:spPr>
            <a:xfrm>
              <a:off x="5443653" y="3300684"/>
              <a:ext cx="77110" cy="231192"/>
            </a:xfrm>
            <a:custGeom>
              <a:avLst/>
              <a:gdLst/>
              <a:ahLst/>
              <a:cxnLst/>
              <a:rect l="l" t="t" r="r" b="b"/>
              <a:pathLst>
                <a:path w="3382" h="10140" extrusionOk="0">
                  <a:moveTo>
                    <a:pt x="1" y="0"/>
                  </a:moveTo>
                  <a:lnTo>
                    <a:pt x="1" y="10140"/>
                  </a:lnTo>
                  <a:lnTo>
                    <a:pt x="3382" y="10140"/>
                  </a:lnTo>
                  <a:lnTo>
                    <a:pt x="3382" y="2030"/>
                  </a:lnTo>
                  <a:cubicBezTo>
                    <a:pt x="2257" y="2030"/>
                    <a:pt x="1352" y="1118"/>
                    <a:pt x="1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8"/>
            <p:cNvSpPr/>
            <p:nvPr/>
          </p:nvSpPr>
          <p:spPr>
            <a:xfrm>
              <a:off x="5428286" y="3269950"/>
              <a:ext cx="324649" cy="525973"/>
            </a:xfrm>
            <a:custGeom>
              <a:avLst/>
              <a:gdLst/>
              <a:ahLst/>
              <a:cxnLst/>
              <a:rect l="l" t="t" r="r" b="b"/>
              <a:pathLst>
                <a:path w="14239" h="23069" extrusionOk="0">
                  <a:moveTo>
                    <a:pt x="6081" y="0"/>
                  </a:moveTo>
                  <a:lnTo>
                    <a:pt x="6081" y="5544"/>
                  </a:lnTo>
                  <a:cubicBezTo>
                    <a:pt x="6081" y="6942"/>
                    <a:pt x="5292" y="8200"/>
                    <a:pt x="4056" y="8813"/>
                  </a:cubicBezTo>
                  <a:lnTo>
                    <a:pt x="1" y="15943"/>
                  </a:lnTo>
                  <a:lnTo>
                    <a:pt x="4056" y="23069"/>
                  </a:lnTo>
                  <a:lnTo>
                    <a:pt x="14238" y="23069"/>
                  </a:lnTo>
                  <a:lnTo>
                    <a:pt x="14238" y="19691"/>
                  </a:lnTo>
                  <a:lnTo>
                    <a:pt x="12886" y="16815"/>
                  </a:lnTo>
                  <a:lnTo>
                    <a:pt x="14238" y="13942"/>
                  </a:lnTo>
                  <a:lnTo>
                    <a:pt x="14238" y="10850"/>
                  </a:lnTo>
                  <a:lnTo>
                    <a:pt x="13899" y="10655"/>
                  </a:lnTo>
                  <a:cubicBezTo>
                    <a:pt x="12858" y="10053"/>
                    <a:pt x="12209" y="8932"/>
                    <a:pt x="12209" y="7728"/>
                  </a:cubicBezTo>
                  <a:lnTo>
                    <a:pt x="122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8"/>
            <p:cNvSpPr/>
            <p:nvPr/>
          </p:nvSpPr>
          <p:spPr>
            <a:xfrm>
              <a:off x="5288567" y="3269859"/>
              <a:ext cx="232195" cy="526064"/>
            </a:xfrm>
            <a:custGeom>
              <a:avLst/>
              <a:gdLst/>
              <a:ahLst/>
              <a:cxnLst/>
              <a:rect l="l" t="t" r="r" b="b"/>
              <a:pathLst>
                <a:path w="10184" h="23073" extrusionOk="0">
                  <a:moveTo>
                    <a:pt x="2027" y="1"/>
                  </a:moveTo>
                  <a:lnTo>
                    <a:pt x="2027" y="7729"/>
                  </a:lnTo>
                  <a:cubicBezTo>
                    <a:pt x="2027" y="8933"/>
                    <a:pt x="1378" y="10054"/>
                    <a:pt x="336" y="10655"/>
                  </a:cubicBezTo>
                  <a:lnTo>
                    <a:pt x="1" y="10850"/>
                  </a:lnTo>
                  <a:lnTo>
                    <a:pt x="1" y="13946"/>
                  </a:lnTo>
                  <a:lnTo>
                    <a:pt x="1353" y="16819"/>
                  </a:lnTo>
                  <a:lnTo>
                    <a:pt x="1" y="19695"/>
                  </a:lnTo>
                  <a:lnTo>
                    <a:pt x="1" y="23073"/>
                  </a:lnTo>
                  <a:lnTo>
                    <a:pt x="10184" y="23073"/>
                  </a:lnTo>
                  <a:lnTo>
                    <a:pt x="10184" y="8817"/>
                  </a:lnTo>
                  <a:cubicBezTo>
                    <a:pt x="8936" y="8201"/>
                    <a:pt x="8154" y="6943"/>
                    <a:pt x="8154" y="5544"/>
                  </a:cubicBezTo>
                  <a:lnTo>
                    <a:pt x="8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8"/>
            <p:cNvSpPr/>
            <p:nvPr/>
          </p:nvSpPr>
          <p:spPr>
            <a:xfrm>
              <a:off x="5489914" y="3587828"/>
              <a:ext cx="263021" cy="131100"/>
            </a:xfrm>
            <a:custGeom>
              <a:avLst/>
              <a:gdLst/>
              <a:ahLst/>
              <a:cxnLst/>
              <a:rect l="l" t="t" r="r" b="b"/>
              <a:pathLst>
                <a:path w="11536" h="5750" extrusionOk="0">
                  <a:moveTo>
                    <a:pt x="1353" y="0"/>
                  </a:moveTo>
                  <a:lnTo>
                    <a:pt x="1" y="2873"/>
                  </a:lnTo>
                  <a:lnTo>
                    <a:pt x="1353" y="5749"/>
                  </a:lnTo>
                  <a:lnTo>
                    <a:pt x="11535" y="5749"/>
                  </a:lnTo>
                  <a:lnTo>
                    <a:pt x="11535" y="5746"/>
                  </a:lnTo>
                  <a:lnTo>
                    <a:pt x="1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8"/>
            <p:cNvSpPr/>
            <p:nvPr/>
          </p:nvSpPr>
          <p:spPr>
            <a:xfrm>
              <a:off x="5288567" y="3587828"/>
              <a:ext cx="232195" cy="131009"/>
            </a:xfrm>
            <a:custGeom>
              <a:avLst/>
              <a:gdLst/>
              <a:ahLst/>
              <a:cxnLst/>
              <a:rect l="l" t="t" r="r" b="b"/>
              <a:pathLst>
                <a:path w="10184" h="5746" extrusionOk="0">
                  <a:moveTo>
                    <a:pt x="1" y="0"/>
                  </a:moveTo>
                  <a:lnTo>
                    <a:pt x="1" y="5746"/>
                  </a:lnTo>
                  <a:lnTo>
                    <a:pt x="10184" y="5746"/>
                  </a:lnTo>
                  <a:lnTo>
                    <a:pt x="101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1" name="Google Shape;2121;p68">
            <a:hlinkClick r:id="rId4" action="ppaction://hlinksldjump"/>
          </p:cNvPr>
          <p:cNvSpPr txBox="1"/>
          <p:nvPr/>
        </p:nvSpPr>
        <p:spPr>
          <a:xfrm>
            <a:off x="6823190" y="4227445"/>
            <a:ext cx="1509600" cy="365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latin typeface="Krona One"/>
                <a:ea typeface="Krona One"/>
                <a:cs typeface="Krona One"/>
                <a:sym typeface="Krona One"/>
              </a:rPr>
              <a:t>HOME</a:t>
            </a:r>
            <a:endParaRPr b="1">
              <a:solidFill>
                <a:schemeClr val="accent4"/>
              </a:solidFill>
              <a:latin typeface="Krona One"/>
              <a:ea typeface="Krona One"/>
              <a:cs typeface="Krona One"/>
              <a:sym typeface="Krona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2"/>
                                        </p:tgtEl>
                                        <p:attrNameLst>
                                          <p:attrName>style.visibility</p:attrName>
                                        </p:attrNameLst>
                                      </p:cBhvr>
                                      <p:to>
                                        <p:strVal val="visible"/>
                                      </p:to>
                                    </p:set>
                                    <p:animEffect transition="in" filter="fade">
                                      <p:cBhvr>
                                        <p:cTn id="7" dur="1000"/>
                                        <p:tgtEl>
                                          <p:spTgt spid="2112"/>
                                        </p:tgtEl>
                                      </p:cBhvr>
                                    </p:animEffect>
                                  </p:childTnLst>
                                </p:cTn>
                              </p:par>
                              <p:par>
                                <p:cTn id="8" presetID="10" presetClass="entr" presetSubtype="0" fill="hold" nodeType="withEffect">
                                  <p:stCondLst>
                                    <p:cond delay="0"/>
                                  </p:stCondLst>
                                  <p:childTnLst>
                                    <p:set>
                                      <p:cBhvr>
                                        <p:cTn id="9" dur="1" fill="hold">
                                          <p:stCondLst>
                                            <p:cond delay="0"/>
                                          </p:stCondLst>
                                        </p:cTn>
                                        <p:tgtEl>
                                          <p:spTgt spid="2107"/>
                                        </p:tgtEl>
                                        <p:attrNameLst>
                                          <p:attrName>style.visibility</p:attrName>
                                        </p:attrNameLst>
                                      </p:cBhvr>
                                      <p:to>
                                        <p:strVal val="visible"/>
                                      </p:to>
                                    </p:set>
                                    <p:animEffect transition="in" filter="fade">
                                      <p:cBhvr>
                                        <p:cTn id="10" dur="1000"/>
                                        <p:tgtEl>
                                          <p:spTgt spid="2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31216"/>
            <a:ext cx="9144000" cy="3408375"/>
          </a:xfrm>
        </p:spPr>
        <p:txBody>
          <a:bodyPr/>
          <a:lstStyle/>
          <a:p>
            <a:pPr lvl="0">
              <a:buClrTx/>
            </a:pPr>
            <a:r>
              <a:rPr lang="en-US" sz="1400" dirty="0" err="1" smtClean="0">
                <a:solidFill>
                  <a:schemeClr val="tx1"/>
                </a:solidFill>
              </a:rPr>
              <a:t>tkinter</a:t>
            </a:r>
            <a:r>
              <a:rPr lang="en-US" sz="1400" dirty="0" smtClean="0">
                <a:solidFill>
                  <a:schemeClr val="tx1"/>
                </a:solidFill>
              </a:rPr>
              <a:t> </a:t>
            </a:r>
            <a:r>
              <a:rPr lang="en-US" sz="1400" dirty="0">
                <a:solidFill>
                  <a:schemeClr val="tx1"/>
                </a:solidFill>
              </a:rPr>
              <a:t>as </a:t>
            </a:r>
            <a:r>
              <a:rPr lang="en-US" sz="1400" dirty="0" err="1">
                <a:solidFill>
                  <a:schemeClr val="tx1"/>
                </a:solidFill>
              </a:rPr>
              <a:t>tk</a:t>
            </a:r>
            <a:r>
              <a:rPr lang="en-US" sz="1400" dirty="0">
                <a:solidFill>
                  <a:schemeClr val="tx1"/>
                </a:solidFill>
              </a:rPr>
              <a:t>: </a:t>
            </a:r>
            <a:r>
              <a:rPr lang="en-US" sz="1400" dirty="0"/>
              <a:t>This module is used to create GUI applications. It provides a set of tools for creating windows, buttons, labels, etc</a:t>
            </a:r>
            <a:r>
              <a:rPr lang="en-US" sz="1400" dirty="0" smtClean="0"/>
              <a:t>.</a:t>
            </a:r>
            <a:r>
              <a:rPr lang="en-US" sz="1400" dirty="0"/>
              <a:t/>
            </a:r>
            <a:br>
              <a:rPr lang="en-US" sz="1400" dirty="0"/>
            </a:br>
            <a:r>
              <a:rPr lang="en-US" sz="1400" dirty="0" err="1" smtClean="0">
                <a:solidFill>
                  <a:schemeClr val="tx1"/>
                </a:solidFill>
              </a:rPr>
              <a:t>ImageTk</a:t>
            </a:r>
            <a:r>
              <a:rPr lang="en-US" sz="1400" dirty="0">
                <a:solidFill>
                  <a:schemeClr val="tx1"/>
                </a:solidFill>
              </a:rPr>
              <a:t>, Image: </a:t>
            </a:r>
            <a:r>
              <a:rPr lang="en-US" sz="1400" dirty="0"/>
              <a:t>These modules are used to display images in the GUI.</a:t>
            </a:r>
            <a:br>
              <a:rPr lang="en-US" sz="1400" dirty="0"/>
            </a:br>
            <a:r>
              <a:rPr lang="en-US" sz="1400" dirty="0" smtClean="0">
                <a:solidFill>
                  <a:schemeClr val="tx1"/>
                </a:solidFill>
              </a:rPr>
              <a:t>time</a:t>
            </a:r>
            <a:r>
              <a:rPr lang="en-US" sz="1400" dirty="0">
                <a:solidFill>
                  <a:schemeClr val="tx1"/>
                </a:solidFill>
              </a:rPr>
              <a:t>: </a:t>
            </a:r>
            <a:r>
              <a:rPr lang="en-US" sz="1400" dirty="0"/>
              <a:t>This module provides various time-related functions</a:t>
            </a:r>
            <a:r>
              <a:rPr lang="en-US" sz="1400" dirty="0" smtClean="0"/>
              <a:t>.</a:t>
            </a:r>
            <a:r>
              <a:rPr lang="en-US" sz="1400" dirty="0"/>
              <a:t/>
            </a:r>
            <a:br>
              <a:rPr lang="en-US" sz="1400" dirty="0"/>
            </a:br>
            <a:r>
              <a:rPr lang="en-US" sz="1400" dirty="0" err="1" smtClean="0">
                <a:solidFill>
                  <a:schemeClr val="tx1"/>
                </a:solidFill>
              </a:rPr>
              <a:t>ttk</a:t>
            </a:r>
            <a:r>
              <a:rPr lang="en-US" sz="1400" dirty="0">
                <a:solidFill>
                  <a:schemeClr val="tx1"/>
                </a:solidFill>
              </a:rPr>
              <a:t>: </a:t>
            </a:r>
            <a:r>
              <a:rPr lang="en-US" sz="1400" dirty="0"/>
              <a:t>This module provides advanced widgets for creating more complex GUIs.</a:t>
            </a:r>
            <a:br>
              <a:rPr lang="en-US" sz="1400" dirty="0"/>
            </a:br>
            <a:r>
              <a:rPr lang="en-US" sz="1400" dirty="0" err="1" smtClean="0">
                <a:solidFill>
                  <a:schemeClr val="tx1"/>
                </a:solidFill>
              </a:rPr>
              <a:t>messagebox</a:t>
            </a:r>
            <a:r>
              <a:rPr lang="en-US" sz="1400" dirty="0">
                <a:solidFill>
                  <a:schemeClr val="tx1"/>
                </a:solidFill>
              </a:rPr>
              <a:t>: </a:t>
            </a:r>
            <a:r>
              <a:rPr lang="en-US" sz="1400" dirty="0"/>
              <a:t>This module provides a set of functions for displaying message boxes.</a:t>
            </a:r>
            <a:br>
              <a:rPr lang="en-US" sz="1400" dirty="0"/>
            </a:br>
            <a:r>
              <a:rPr lang="en-US" sz="1400" dirty="0" smtClean="0">
                <a:solidFill>
                  <a:schemeClr val="tx1"/>
                </a:solidFill>
              </a:rPr>
              <a:t>Calendar</a:t>
            </a:r>
            <a:r>
              <a:rPr lang="en-US" sz="1400" dirty="0">
                <a:solidFill>
                  <a:schemeClr val="tx1"/>
                </a:solidFill>
              </a:rPr>
              <a:t>, </a:t>
            </a:r>
            <a:r>
              <a:rPr lang="en-US" sz="1400" dirty="0" err="1">
                <a:solidFill>
                  <a:schemeClr val="tx1"/>
                </a:solidFill>
              </a:rPr>
              <a:t>DateEntry</a:t>
            </a:r>
            <a:r>
              <a:rPr lang="en-US" sz="1400" dirty="0">
                <a:solidFill>
                  <a:schemeClr val="tx1"/>
                </a:solidFill>
              </a:rPr>
              <a:t>: </a:t>
            </a:r>
            <a:r>
              <a:rPr lang="en-US" sz="1400" dirty="0"/>
              <a:t>These modules are used to create calendars and date entry widgets.</a:t>
            </a:r>
            <a:br>
              <a:rPr lang="en-US" sz="1400" dirty="0"/>
            </a:br>
            <a:r>
              <a:rPr lang="en-US" sz="1400" dirty="0" err="1" smtClean="0">
                <a:solidFill>
                  <a:schemeClr val="tx1"/>
                </a:solidFill>
              </a:rPr>
              <a:t>datetime</a:t>
            </a:r>
            <a:r>
              <a:rPr lang="en-US" sz="1400" dirty="0">
                <a:solidFill>
                  <a:schemeClr val="tx1"/>
                </a:solidFill>
              </a:rPr>
              <a:t>: </a:t>
            </a:r>
            <a:r>
              <a:rPr lang="en-US" sz="1400" dirty="0"/>
              <a:t>This module provides various functions for working with dates and times.</a:t>
            </a:r>
            <a:br>
              <a:rPr lang="en-US" sz="1400" dirty="0"/>
            </a:br>
            <a:r>
              <a:rPr lang="en-US" sz="1400" dirty="0" smtClean="0">
                <a:solidFill>
                  <a:schemeClr val="tx1"/>
                </a:solidFill>
              </a:rPr>
              <a:t>sqlite3</a:t>
            </a:r>
            <a:r>
              <a:rPr lang="en-US" sz="1400" dirty="0">
                <a:solidFill>
                  <a:schemeClr val="tx1"/>
                </a:solidFill>
              </a:rPr>
              <a:t>: </a:t>
            </a:r>
            <a:r>
              <a:rPr lang="en-US" sz="1400" dirty="0"/>
              <a:t>This module provides an interface for working with SQLite databases.</a:t>
            </a:r>
            <a:br>
              <a:rPr lang="en-US" sz="1400" dirty="0"/>
            </a:br>
            <a:endParaRPr lang="en-US" sz="1400" dirty="0"/>
          </a:p>
        </p:txBody>
      </p:sp>
      <p:sp>
        <p:nvSpPr>
          <p:cNvPr id="4" name="Rectangle 1"/>
          <p:cNvSpPr>
            <a:spLocks noChangeArrowheads="1"/>
          </p:cNvSpPr>
          <p:nvPr/>
        </p:nvSpPr>
        <p:spPr bwMode="auto">
          <a:xfrm>
            <a:off x="0" y="0"/>
            <a:ext cx="9144000" cy="1631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33B3"/>
                </a:solidFill>
                <a:effectLst/>
                <a:latin typeface="Arial Unicode MS"/>
              </a:rPr>
              <a:t>import </a:t>
            </a:r>
            <a:r>
              <a:rPr kumimoji="0" lang="en-US" altLang="en-US" sz="1000" b="0" i="0" u="none" strike="noStrike" cap="none" normalizeH="0" baseline="0" dirty="0" err="1" smtClean="0">
                <a:ln>
                  <a:noFill/>
                </a:ln>
                <a:solidFill>
                  <a:srgbClr val="080808"/>
                </a:solidFill>
                <a:effectLst/>
                <a:latin typeface="Arial Unicode MS"/>
              </a:rPr>
              <a:t>tkinter</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as </a:t>
            </a:r>
            <a:r>
              <a:rPr kumimoji="0" lang="en-US" altLang="en-US" sz="1000" b="0" i="0" u="none" strike="noStrike" cap="none" normalizeH="0" baseline="0" dirty="0" err="1" smtClean="0">
                <a:ln>
                  <a:noFill/>
                </a:ln>
                <a:solidFill>
                  <a:srgbClr val="080808"/>
                </a:solidFill>
                <a:effectLst/>
                <a:latin typeface="Arial Unicode MS"/>
              </a:rPr>
              <a:t>tk</a:t>
            </a: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033B3"/>
                </a:solidFill>
                <a:effectLst/>
                <a:latin typeface="Arial Unicode MS"/>
              </a:rPr>
              <a:t>from </a:t>
            </a:r>
            <a:r>
              <a:rPr kumimoji="0" lang="en-US" altLang="en-US" sz="1000" b="0" i="0" u="none" strike="noStrike" cap="none" normalizeH="0" baseline="0" dirty="0" smtClean="0">
                <a:ln>
                  <a:noFill/>
                </a:ln>
                <a:solidFill>
                  <a:srgbClr val="080808"/>
                </a:solidFill>
                <a:effectLst/>
                <a:latin typeface="Arial Unicode MS"/>
              </a:rPr>
              <a:t>PIL </a:t>
            </a:r>
            <a:r>
              <a:rPr kumimoji="0" lang="en-US" altLang="en-US" sz="1000" b="0" i="0" u="none" strike="noStrike" cap="none" normalizeH="0" baseline="0" dirty="0" smtClean="0">
                <a:ln>
                  <a:noFill/>
                </a:ln>
                <a:solidFill>
                  <a:srgbClr val="0033B3"/>
                </a:solidFill>
                <a:effectLst/>
                <a:latin typeface="Arial Unicode MS"/>
              </a:rPr>
              <a:t>import </a:t>
            </a:r>
            <a:r>
              <a:rPr kumimoji="0" lang="en-US" altLang="en-US" sz="1000" b="0" i="0" u="none" strike="noStrike" cap="none" normalizeH="0" baseline="0" dirty="0" err="1" smtClean="0">
                <a:ln>
                  <a:noFill/>
                </a:ln>
                <a:solidFill>
                  <a:srgbClr val="080808"/>
                </a:solidFill>
                <a:effectLst/>
                <a:latin typeface="Arial Unicode MS"/>
              </a:rPr>
              <a:t>ImageTk,Image</a:t>
            </a: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033B3"/>
                </a:solidFill>
                <a:effectLst/>
                <a:latin typeface="Arial Unicode MS"/>
              </a:rPr>
              <a:t>import </a:t>
            </a:r>
            <a:r>
              <a:rPr kumimoji="0" lang="en-US" altLang="en-US" sz="1000" b="0" i="0" u="none" strike="noStrike" cap="none" normalizeH="0" baseline="0" dirty="0" smtClean="0">
                <a:ln>
                  <a:noFill/>
                </a:ln>
                <a:solidFill>
                  <a:srgbClr val="080808"/>
                </a:solidFill>
                <a:effectLst/>
                <a:latin typeface="Arial Unicode MS"/>
              </a:rPr>
              <a:t>time</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033B3"/>
                </a:solidFill>
                <a:effectLst/>
                <a:latin typeface="Arial Unicode MS"/>
              </a:rPr>
              <a:t>from </a:t>
            </a:r>
            <a:r>
              <a:rPr kumimoji="0" lang="en-US" altLang="en-US" sz="1000" b="0" i="0" u="none" strike="noStrike" cap="none" normalizeH="0" baseline="0" dirty="0" err="1" smtClean="0">
                <a:ln>
                  <a:noFill/>
                </a:ln>
                <a:solidFill>
                  <a:srgbClr val="080808"/>
                </a:solidFill>
                <a:effectLst/>
                <a:latin typeface="Arial Unicode MS"/>
              </a:rPr>
              <a:t>tkinter</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import </a:t>
            </a:r>
            <a:r>
              <a:rPr kumimoji="0" lang="en-US" altLang="en-US" sz="1000" b="0" i="0" u="none" strike="noStrike" cap="none" normalizeH="0" baseline="0" dirty="0" err="1" smtClean="0">
                <a:ln>
                  <a:noFill/>
                </a:ln>
                <a:solidFill>
                  <a:srgbClr val="080808"/>
                </a:solidFill>
                <a:effectLst/>
                <a:latin typeface="Arial Unicode MS"/>
              </a:rPr>
              <a:t>ttk</a:t>
            </a: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033B3"/>
                </a:solidFill>
                <a:effectLst/>
                <a:latin typeface="Arial Unicode MS"/>
              </a:rPr>
              <a:t>from </a:t>
            </a:r>
            <a:r>
              <a:rPr kumimoji="0" lang="en-US" altLang="en-US" sz="1000" b="0" i="0" u="none" strike="noStrike" cap="none" normalizeH="0" baseline="0" dirty="0" err="1" smtClean="0">
                <a:ln>
                  <a:noFill/>
                </a:ln>
                <a:solidFill>
                  <a:srgbClr val="080808"/>
                </a:solidFill>
                <a:effectLst/>
                <a:latin typeface="Arial Unicode MS"/>
              </a:rPr>
              <a:t>tkinter</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import </a:t>
            </a:r>
            <a:r>
              <a:rPr kumimoji="0" lang="en-US" altLang="en-US" sz="1000" b="0" i="0" u="none" strike="noStrike" cap="none" normalizeH="0" baseline="0" dirty="0" err="1" smtClean="0">
                <a:ln>
                  <a:noFill/>
                </a:ln>
                <a:solidFill>
                  <a:srgbClr val="080808"/>
                </a:solidFill>
                <a:effectLst/>
                <a:latin typeface="Arial Unicode MS"/>
              </a:rPr>
              <a:t>messagebox</a:t>
            </a: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033B3"/>
                </a:solidFill>
                <a:effectLst/>
                <a:latin typeface="Arial Unicode MS"/>
              </a:rPr>
              <a:t>from </a:t>
            </a:r>
            <a:r>
              <a:rPr kumimoji="0" lang="en-US" altLang="en-US" sz="1000" b="0" i="0" u="none" strike="noStrike" cap="none" normalizeH="0" baseline="0" dirty="0" err="1" smtClean="0">
                <a:ln>
                  <a:noFill/>
                </a:ln>
                <a:solidFill>
                  <a:srgbClr val="080808"/>
                </a:solidFill>
                <a:effectLst/>
                <a:latin typeface="Arial Unicode MS"/>
              </a:rPr>
              <a:t>tkcalendar</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import </a:t>
            </a:r>
            <a:r>
              <a:rPr kumimoji="0" lang="en-US" altLang="en-US" sz="1000" b="0" i="0" u="none" strike="noStrike" cap="none" normalizeH="0" baseline="0" dirty="0" smtClean="0">
                <a:ln>
                  <a:noFill/>
                </a:ln>
                <a:solidFill>
                  <a:srgbClr val="080808"/>
                </a:solidFill>
                <a:effectLst/>
                <a:latin typeface="Arial Unicode MS"/>
              </a:rPr>
              <a:t>Calendar, </a:t>
            </a:r>
            <a:r>
              <a:rPr kumimoji="0" lang="en-US" altLang="en-US" sz="1000" b="0" i="0" u="none" strike="noStrike" cap="none" normalizeH="0" baseline="0" dirty="0" err="1" smtClean="0">
                <a:ln>
                  <a:noFill/>
                </a:ln>
                <a:solidFill>
                  <a:srgbClr val="080808"/>
                </a:solidFill>
                <a:effectLst/>
                <a:latin typeface="Arial Unicode MS"/>
              </a:rPr>
              <a:t>DateEntry</a:t>
            </a: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033B3"/>
                </a:solidFill>
                <a:effectLst/>
                <a:latin typeface="Arial Unicode MS"/>
              </a:rPr>
              <a:t>from </a:t>
            </a:r>
            <a:r>
              <a:rPr kumimoji="0" lang="en-US" altLang="en-US" sz="1000" b="0" i="0" u="none" strike="noStrike" cap="none" normalizeH="0" baseline="0" dirty="0" err="1" smtClean="0">
                <a:ln>
                  <a:noFill/>
                </a:ln>
                <a:solidFill>
                  <a:srgbClr val="080808"/>
                </a:solidFill>
                <a:effectLst/>
                <a:latin typeface="Arial Unicode MS"/>
              </a:rPr>
              <a:t>datetime</a:t>
            </a:r>
            <a:r>
              <a:rPr kumimoji="0" lang="en-US" altLang="en-US" sz="1000" b="0" i="0" u="none" strike="noStrike" cap="none" normalizeH="0" baseline="0" dirty="0" smtClean="0">
                <a:ln>
                  <a:noFill/>
                </a:ln>
                <a:solidFill>
                  <a:srgbClr val="080808"/>
                </a:solidFill>
                <a:effectLst/>
                <a:latin typeface="Arial Unicode MS"/>
              </a:rPr>
              <a:t> </a:t>
            </a:r>
            <a:r>
              <a:rPr kumimoji="0" lang="en-US" altLang="en-US" sz="1000" b="0" i="0" u="none" strike="noStrike" cap="none" normalizeH="0" baseline="0" dirty="0" smtClean="0">
                <a:ln>
                  <a:noFill/>
                </a:ln>
                <a:solidFill>
                  <a:srgbClr val="0033B3"/>
                </a:solidFill>
                <a:effectLst/>
                <a:latin typeface="Arial Unicode MS"/>
              </a:rPr>
              <a:t>import </a:t>
            </a:r>
            <a:r>
              <a:rPr kumimoji="0" lang="en-US" altLang="en-US" sz="1000" b="0" i="0" u="none" strike="noStrike" cap="none" normalizeH="0" baseline="0" dirty="0" err="1" smtClean="0">
                <a:ln>
                  <a:noFill/>
                </a:ln>
                <a:solidFill>
                  <a:srgbClr val="080808"/>
                </a:solidFill>
                <a:effectLst/>
                <a:latin typeface="Arial Unicode MS"/>
              </a:rPr>
              <a:t>datetime</a:t>
            </a:r>
            <a:r>
              <a:rPr kumimoji="0" lang="en-US" altLang="en-US" sz="1000" b="0" i="0" u="none" strike="noStrike" cap="none" normalizeH="0" baseline="0" dirty="0" smtClean="0">
                <a:ln>
                  <a:noFill/>
                </a:ln>
                <a:solidFill>
                  <a:srgbClr val="080808"/>
                </a:solidFill>
                <a:effectLst/>
                <a:latin typeface="Arial Unicode MS"/>
              </a:rPr>
              <a:t/>
            </a:r>
            <a:br>
              <a:rPr kumimoji="0" lang="en-US" altLang="en-US" sz="1000" b="0" i="0" u="none" strike="noStrike" cap="none" normalizeH="0" baseline="0" dirty="0" smtClean="0">
                <a:ln>
                  <a:noFill/>
                </a:ln>
                <a:solidFill>
                  <a:srgbClr val="080808"/>
                </a:solidFill>
                <a:effectLst/>
                <a:latin typeface="Arial Unicode MS"/>
              </a:rPr>
            </a:br>
            <a:r>
              <a:rPr kumimoji="0" lang="en-US" altLang="en-US" sz="1000" b="0" i="0" u="none" strike="noStrike" cap="none" normalizeH="0" baseline="0" dirty="0" smtClean="0">
                <a:ln>
                  <a:noFill/>
                </a:ln>
                <a:solidFill>
                  <a:srgbClr val="0033B3"/>
                </a:solidFill>
                <a:effectLst/>
                <a:latin typeface="Arial Unicode MS"/>
              </a:rPr>
              <a:t>import </a:t>
            </a:r>
            <a:r>
              <a:rPr kumimoji="0" lang="en-US" altLang="en-US" sz="1000" b="0" i="0" u="none" strike="noStrike" cap="none" normalizeH="0" baseline="0" dirty="0" smtClean="0">
                <a:ln>
                  <a:noFill/>
                </a:ln>
                <a:solidFill>
                  <a:srgbClr val="080808"/>
                </a:solidFill>
                <a:effectLst/>
                <a:latin typeface="Arial Unicode MS"/>
              </a:rPr>
              <a:t>sqlite3</a:t>
            </a:r>
            <a:br>
              <a:rPr kumimoji="0" lang="en-US" altLang="en-US" sz="1000" b="0" i="0" u="none" strike="noStrike" cap="none" normalizeH="0" baseline="0" dirty="0" smtClean="0">
                <a:ln>
                  <a:noFill/>
                </a:ln>
                <a:solidFill>
                  <a:srgbClr val="080808"/>
                </a:solidFill>
                <a:effectLst/>
                <a:latin typeface="Arial Unicode MS"/>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5531132"/>
      </p:ext>
    </p:extLst>
  </p:cSld>
  <p:clrMapOvr>
    <a:masterClrMapping/>
  </p:clrMapOvr>
  <p:timing>
    <p:tnLst>
      <p:par>
        <p:cTn id="1" dur="indefinite" restart="never" nodeType="tmRoot"/>
      </p:par>
    </p:tnLst>
  </p:timing>
</p:sld>
</file>

<file path=ppt/theme/theme1.xml><?xml version="1.0" encoding="utf-8"?>
<a:theme xmlns:a="http://schemas.openxmlformats.org/drawingml/2006/main" name="Driving Center XL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TotalTime>
  <Words>866</Words>
  <Application>Microsoft Office PowerPoint</Application>
  <PresentationFormat>On-screen Show (16:9)</PresentationFormat>
  <Paragraphs>102</Paragraphs>
  <Slides>34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Wingdings</vt:lpstr>
      <vt:lpstr>Ubuntu</vt:lpstr>
      <vt:lpstr>Calibri</vt:lpstr>
      <vt:lpstr>Times New Roman</vt:lpstr>
      <vt:lpstr>Courier New</vt:lpstr>
      <vt:lpstr>Arial Unicode MS</vt:lpstr>
      <vt:lpstr>Krona One</vt:lpstr>
      <vt:lpstr>Arial</vt:lpstr>
      <vt:lpstr>Driving Center XL by Slidesgo</vt:lpstr>
      <vt:lpstr>Car Management System</vt:lpstr>
      <vt:lpstr>Table of Contents</vt:lpstr>
      <vt:lpstr>01</vt:lpstr>
      <vt:lpstr>PowerPoint Presentation</vt:lpstr>
      <vt:lpstr>02</vt:lpstr>
      <vt:lpstr>Use Case Diagram</vt:lpstr>
      <vt:lpstr>ERD</vt:lpstr>
      <vt:lpstr>03</vt:lpstr>
      <vt:lpstr>tkinter as tk: This module is used to create GUI applications. It provides a set of tools for creating windows, buttons, labels, etc. ImageTk, Image: These modules are used to display images in the GUI. time: This module provides various time-related functions. ttk: This module provides advanced widgets for creating more complex GUIs. messagebox: This module provides a set of functions for displaying message boxes. Calendar, DateEntry: These modules are used to create calendars and date entry widgets. datetime: This module provides various functions for working with dates and times. sqlite3: This module provides an interface for working with SQLite databases. </vt:lpstr>
      <vt:lpstr> </vt:lpstr>
      <vt:lpstr>icon = tk.PhotoImage(file='car_img.png'): This line loads an image file named “car_img.png” and creates a new PhotoImage object from it.  window.call('wm','iconphoto',window._w,icon): This line sets the icon of the window to the image loaded in the previous line.  </vt:lpstr>
      <vt:lpstr>This code block is used to create Database , Table for inserting the data.</vt:lpstr>
      <vt:lpstr>This Function is responsible for inserting the data of the car</vt:lpstr>
      <vt:lpstr>This Function is used to show the data of all cars in the database </vt:lpstr>
      <vt:lpstr>This Function is responsible for retrieving car data by inserting the Car’s ID</vt:lpstr>
      <vt:lpstr>This Function is responsible for deleting car data by inserting the Car’s ID</vt:lpstr>
      <vt:lpstr>This Function is used to update car data</vt:lpstr>
      <vt:lpstr>App_title_frm = tk.Frame(window,width=830,height=60,bg='#4F5A60'): This line creates a new frame object named “App_title_frm” with a width of 830 pixels and a height of 60 pixels. The background color of the frame is set to a dark blue-gray color.  App_title_frm.place(x=10,y=10): This line places the frame on the window at position (10, 10) using the place() method.  app_date = datetime.now(): This line creates a new datetime object using the now() method provided by the datetime module. The object represents the current date and time.  x_date = app_date.strftime('%Y-%m-%d'): This line formats the datetime object as a string in the format “YYYY-MM-DD” and assigns it to the variable x_date. </vt:lpstr>
      <vt:lpstr>date_lbl=tk.Label(App_title_frm,text=x_date,bg='#4F5A60',fg='#E8FEFF',font=('Arial Greek',10,'bold')): This line creates a new label object named “date_lbl” with the text set to the value of the x_date variable.   date_lbl.place(x=70,y=18): This line places the label on the frame at position (70, 18) using the place() method. </vt:lpstr>
      <vt:lpstr>This Function is used to apply the light theme to the system</vt:lpstr>
      <vt:lpstr>This Function is used to apply the dark theme to the system</vt:lpstr>
      <vt:lpstr>This Functions is used to show help window, about app and contact</vt:lpstr>
      <vt:lpstr>This code block shows the labels and buttons of the menu bar</vt:lpstr>
      <vt:lpstr>This code block shows the search label , button and its frame</vt:lpstr>
      <vt:lpstr>This code block shows filter per date with its Function </vt:lpstr>
      <vt:lpstr>This code block shows the labels and entries of: Car ID, Car name, Car model and Car speed</vt:lpstr>
      <vt:lpstr>This code block shows the labels and entries of: Car engine and Car price</vt:lpstr>
      <vt:lpstr>This code block shows the headings and the cars in the car’s list </vt:lpstr>
      <vt:lpstr>This code block shows the Buttons with the functions they call</vt:lpstr>
      <vt:lpstr>04</vt:lpstr>
      <vt:lpstr>1- Search bar: Where you can search for specific car using ID 2-Filter bar: Where you can filter the car data according to the date inserted 3- Car information: Where car information appears 4- Insert Button: After completing car data press insert to insert the data 5- Retrieve Button: To retrieve car data 6-Update Button: To update the data of specific car 7-Delete Button: To delete car after inserting car id 8- Show Data Button: Shows the data of all cars 9- Cars list: Contains list of all cars in database </vt:lpstr>
      <vt:lpstr>05</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Management System</dc:title>
  <dc:creator>Dr</dc:creator>
  <cp:lastModifiedBy>Maher</cp:lastModifiedBy>
  <cp:revision>30</cp:revision>
  <dcterms:modified xsi:type="dcterms:W3CDTF">2023-06-05T06:52:53Z</dcterms:modified>
</cp:coreProperties>
</file>